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665907-01BF-4A6D-B8BF-D341AE4460BA}" type="datetimeFigureOut">
              <a:rPr lang="ru-RU" smtClean="0"/>
              <a:pPr/>
              <a:t>04.05.2015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3771E3-A973-4386-9E30-B41D4A42EFF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«Экологическая тропа».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Практико-ориентированная деятельность как средство формирования представления детей о экологической грамотности.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Основной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Цель этапа: Реализация работы по маршруту экологической тропы.</a:t>
            </a:r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Содержание этапа:</a:t>
            </a:r>
          </a:p>
          <a:p>
            <a:pPr lvl="0"/>
            <a:r>
              <a:rPr lang="ru-RU" dirty="0" smtClean="0"/>
              <a:t>Выбор объектов для проведения НОД.</a:t>
            </a:r>
          </a:p>
          <a:p>
            <a:pPr lvl="0"/>
            <a:r>
              <a:rPr lang="ru-RU" dirty="0" smtClean="0"/>
              <a:t>Создание станций «Экологической тропы»</a:t>
            </a:r>
          </a:p>
          <a:p>
            <a:pPr lvl="0"/>
            <a:r>
              <a:rPr lang="ru-RU" dirty="0" smtClean="0"/>
              <a:t>Преобразование территории ДОУ в «Экологическую тропу».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2-best-rainbow-photography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0"/>
            <a:ext cx="5072066" cy="2464595"/>
          </a:xfrm>
          <a:prstGeom prst="rect">
            <a:avLst/>
          </a:prstGeom>
        </p:spPr>
      </p:pic>
      <p:pic>
        <p:nvPicPr>
          <p:cNvPr id="5" name="Рисунок 4" descr="1259164181_527067644_91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3929066"/>
            <a:ext cx="1643074" cy="27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Контрольно-оценочный.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Цель этапа: Анализ результативности выполнения поставленных задач.</a:t>
            </a:r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Содержание этапа:</a:t>
            </a:r>
          </a:p>
          <a:p>
            <a:pPr lvl="0"/>
            <a:r>
              <a:rPr lang="ru-RU" dirty="0" smtClean="0"/>
              <a:t>Проведение экскурсий.</a:t>
            </a:r>
          </a:p>
          <a:p>
            <a:pPr lvl="0"/>
            <a:r>
              <a:rPr lang="ru-RU" dirty="0" smtClean="0"/>
              <a:t>Разработка методических рекомендаций для педагогов ДОУ по использованию объектов экологической тропы в работе.</a:t>
            </a:r>
          </a:p>
          <a:p>
            <a:pPr lvl="0"/>
            <a:r>
              <a:rPr lang="ru-RU" dirty="0" smtClean="0"/>
              <a:t>Оформление </a:t>
            </a:r>
            <a:r>
              <a:rPr lang="ru-RU" dirty="0" err="1" smtClean="0"/>
              <a:t>фотоотчета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 Выпуск  краткого методического пособия.</a:t>
            </a:r>
          </a:p>
          <a:p>
            <a:endParaRPr lang="ru-RU" dirty="0"/>
          </a:p>
        </p:txBody>
      </p:sp>
      <p:pic>
        <p:nvPicPr>
          <p:cNvPr id="4" name="Рисунок 3" descr="39727_html_79fd42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71611"/>
          </a:xfrm>
          <a:prstGeom prst="rect">
            <a:avLst/>
          </a:prstGeom>
        </p:spPr>
      </p:pic>
      <p:pic>
        <p:nvPicPr>
          <p:cNvPr id="5" name="Рисунок 4" descr="50tra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000372"/>
            <a:ext cx="2357484" cy="1357322"/>
          </a:xfrm>
          <a:prstGeom prst="rect">
            <a:avLst/>
          </a:prstGeom>
        </p:spPr>
      </p:pic>
      <p:pic>
        <p:nvPicPr>
          <p:cNvPr id="6" name="Рисунок 5" descr="6bf798efcb9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5000636"/>
            <a:ext cx="228601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ек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7"/>
            <a:ext cx="8643998" cy="59674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современных условиях проблема экологического воспитания дошкольников приобретает особую остроту и актуальность.</a:t>
            </a:r>
          </a:p>
          <a:p>
            <a:r>
              <a:rPr lang="ru-RU" dirty="0" smtClean="0"/>
              <a:t> Большинство современных детей редко общаются с природой. </a:t>
            </a:r>
          </a:p>
          <a:p>
            <a:r>
              <a:rPr lang="ru-RU" dirty="0" smtClean="0"/>
              <a:t>Экологическое образование начинается со знакомства с объектами ближайшего окружения, с которыми ребёнок сталкивается каждый день.</a:t>
            </a:r>
          </a:p>
          <a:p>
            <a:r>
              <a:rPr lang="ru-RU" dirty="0" smtClean="0"/>
              <a:t> Огромную роль в экологическом образовании детей дошкольного возраста играет практическая, исследовательская деятельность в природных условиях.</a:t>
            </a:r>
          </a:p>
          <a:p>
            <a:r>
              <a:rPr lang="ru-RU" dirty="0" smtClean="0"/>
              <a:t>На сегодняшний день территория М БДОУ №218 не соответствует требованиям ФГОС.</a:t>
            </a:r>
          </a:p>
          <a:p>
            <a:r>
              <a:rPr lang="ru-RU" dirty="0" smtClean="0"/>
              <a:t>На основании изложенного можно сделать вывод: -проект «Экологическая тропа является актуальным и может использоваться во все сезоны года.</a:t>
            </a:r>
            <a:endParaRPr lang="ru-RU" dirty="0"/>
          </a:p>
        </p:txBody>
      </p:sp>
      <p:pic>
        <p:nvPicPr>
          <p:cNvPr id="4" name="Рисунок 3" descr="20237945.3kz2zjjoj2.W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5860"/>
          </a:xfrm>
          <a:prstGeom prst="rect">
            <a:avLst/>
          </a:prstGeom>
        </p:spPr>
      </p:pic>
      <p:pic>
        <p:nvPicPr>
          <p:cNvPr id="5" name="Рисунок 4" descr="0_72b7c_f92daf72_L.j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64" y="4643446"/>
            <a:ext cx="157163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Аннотация 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«Экологическая тропа» направлен на экологическое воспитание детей дошкольного возраста. По средствам реализации задач экологического воспитания через труд в природе, исследовательскую деятельность, пробуждение бережного отношения к природному окружению, расширению кругозора детей, дети приобретут необходимые компетенции в  области экологического образования.</a:t>
            </a:r>
            <a:endParaRPr lang="ru-RU" dirty="0"/>
          </a:p>
        </p:txBody>
      </p:sp>
      <p:pic>
        <p:nvPicPr>
          <p:cNvPr id="6" name="Рисунок 5" descr="1295466543_rainbo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500702"/>
            <a:ext cx="7786742" cy="1143008"/>
          </a:xfrm>
          <a:prstGeom prst="rect">
            <a:avLst/>
          </a:prstGeom>
        </p:spPr>
      </p:pic>
      <p:pic>
        <p:nvPicPr>
          <p:cNvPr id="7" name="Рисунок 6" descr="39727_html_79fd42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9144000" cy="128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Долгосрочный</a:t>
            </a:r>
          </a:p>
          <a:p>
            <a:r>
              <a:rPr lang="ru-RU" dirty="0" smtClean="0"/>
              <a:t>Творчески-исследовательский.</a:t>
            </a:r>
          </a:p>
          <a:p>
            <a:r>
              <a:rPr lang="ru-RU" b="1" u="sng" dirty="0" smtClean="0"/>
              <a:t>Участники проекта:</a:t>
            </a:r>
          </a:p>
          <a:p>
            <a:r>
              <a:rPr lang="ru-RU" dirty="0" smtClean="0"/>
              <a:t>Дети дошкольного возраста, воспитатели всех возрастных групп, родители воспитанников.</a:t>
            </a:r>
          </a:p>
          <a:p>
            <a:r>
              <a:rPr lang="ru-RU" b="1" u="sng" dirty="0" smtClean="0"/>
              <a:t>Руководители проекта:</a:t>
            </a:r>
            <a:endParaRPr lang="ru-RU" dirty="0" smtClean="0"/>
          </a:p>
          <a:p>
            <a:r>
              <a:rPr lang="ru-RU" dirty="0" smtClean="0"/>
              <a:t>М.Р. Норова, Ю.В. </a:t>
            </a:r>
            <a:r>
              <a:rPr lang="ru-RU" dirty="0" err="1" smtClean="0"/>
              <a:t>Маринушкина</a:t>
            </a:r>
            <a:r>
              <a:rPr lang="ru-RU" dirty="0" smtClean="0"/>
              <a:t>, Н.В.Каурова, Л.А. Юдова.</a:t>
            </a:r>
            <a:endParaRPr lang="ru-RU" dirty="0"/>
          </a:p>
        </p:txBody>
      </p:sp>
      <p:pic>
        <p:nvPicPr>
          <p:cNvPr id="4" name="Рисунок 3" descr="39727_html_79fd42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7323"/>
          </a:xfrm>
          <a:prstGeom prst="rect">
            <a:avLst/>
          </a:prstGeom>
        </p:spPr>
      </p:pic>
      <p:pic>
        <p:nvPicPr>
          <p:cNvPr id="5" name="Рисунок 4" descr="39727_html_79fd42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0702"/>
            <a:ext cx="9144000" cy="1357298"/>
          </a:xfrm>
          <a:prstGeom prst="rect">
            <a:avLst/>
          </a:prstGeom>
        </p:spPr>
      </p:pic>
      <p:pic>
        <p:nvPicPr>
          <p:cNvPr id="7" name="Рисунок 6" descr="112115256_3085196_deti_10_m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357298"/>
            <a:ext cx="2333620" cy="197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Облагородить территорию (центральную часть) МБДОУ№218,отвечающую требованиям ФГОС</a:t>
            </a:r>
          </a:p>
          <a:p>
            <a:r>
              <a:rPr lang="ru-RU" dirty="0" smtClean="0"/>
              <a:t>Создать условия способствующие эмоциональному благополучию детей, для формирования у детей элементов экологической культуры, экологически грамотного поведения в природе, гуманного отношения к живым объектам флоры и фауны. Изучение детьми объектов живой и неживой природы во взаимосвязи со средой обитания.</a:t>
            </a:r>
          </a:p>
          <a:p>
            <a:r>
              <a:rPr lang="ru-RU" dirty="0" smtClean="0"/>
              <a:t>Создать условия для участия родителей в образовательной деятельности.</a:t>
            </a:r>
            <a:endParaRPr lang="ru-RU" dirty="0"/>
          </a:p>
        </p:txBody>
      </p:sp>
      <p:pic>
        <p:nvPicPr>
          <p:cNvPr id="4" name="Рисунок 3" descr="20237945.3kz2zjjoj2.W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0"/>
            <a:ext cx="4786346" cy="201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разработать и внедрить в практическую деятельность объекты для ознакомления детей с окружающим их миром;</a:t>
            </a:r>
          </a:p>
          <a:p>
            <a:pPr lvl="0"/>
            <a:r>
              <a:rPr lang="ru-RU" dirty="0" smtClean="0"/>
              <a:t>обогащать и систематизировать знания детей средствами экологической тропы;</a:t>
            </a:r>
          </a:p>
          <a:p>
            <a:pPr lvl="0"/>
            <a:r>
              <a:rPr lang="ru-RU" dirty="0" smtClean="0"/>
              <a:t>познакомить с разными объектами живой природы и показать ее взаимосвязь с окружающим миром;</a:t>
            </a:r>
          </a:p>
          <a:p>
            <a:pPr lvl="0"/>
            <a:r>
              <a:rPr lang="ru-RU" dirty="0" smtClean="0"/>
              <a:t>формировать у детей экологически грамотное поведение в природе, безопасное как для дошкольников, так и для самой природы;</a:t>
            </a:r>
          </a:p>
          <a:p>
            <a:pPr lvl="0"/>
            <a:r>
              <a:rPr lang="ru-RU" dirty="0" smtClean="0"/>
              <a:t>воспитывать у дошкольников эстетические чувства, умение замечать и беречь красоту окружающей природы;</a:t>
            </a:r>
          </a:p>
          <a:p>
            <a:pPr lvl="0"/>
            <a:r>
              <a:rPr lang="ru-RU" dirty="0" smtClean="0"/>
              <a:t>способствовать повышению профессиональной компетентности педагогов в вопросах создания эколого-развивающей среды и проведения экскурсий по объектам экологической тропы;</a:t>
            </a:r>
          </a:p>
          <a:p>
            <a:pPr lvl="0"/>
            <a:r>
              <a:rPr lang="ru-RU" dirty="0" smtClean="0"/>
              <a:t>повысить экологическое просвещение родителей.</a:t>
            </a:r>
          </a:p>
          <a:p>
            <a:endParaRPr lang="ru-RU" dirty="0"/>
          </a:p>
        </p:txBody>
      </p:sp>
      <p:pic>
        <p:nvPicPr>
          <p:cNvPr id="4" name="Рисунок 3" descr="20237945.3kz2zjjoj2.W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0"/>
            <a:ext cx="4214842" cy="200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Реализация проекта позволит повысить экологическую культуры детей, расширит их кругозор, привьет навыки труда в природе.</a:t>
            </a:r>
          </a:p>
          <a:p>
            <a:endParaRPr lang="ru-RU" dirty="0"/>
          </a:p>
        </p:txBody>
      </p:sp>
      <p:pic>
        <p:nvPicPr>
          <p:cNvPr id="4" name="Рисунок 3" descr="39727_html_79fd42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66070"/>
            <a:ext cx="9001156" cy="3449078"/>
          </a:xfrm>
          <a:prstGeom prst="rect">
            <a:avLst/>
          </a:prstGeom>
        </p:spPr>
      </p:pic>
      <p:pic>
        <p:nvPicPr>
          <p:cNvPr id="5" name="Рисунок 4" descr="0b1cb6b68f9d0d43c387ef81aab4a0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142852"/>
            <a:ext cx="1857388" cy="288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u="sng" dirty="0" smtClean="0"/>
              <a:t>Дети:</a:t>
            </a:r>
          </a:p>
          <a:p>
            <a:r>
              <a:rPr lang="ru-RU" dirty="0" smtClean="0"/>
              <a:t>Расширение знаний и представлений детей о бережном, созидательном отношении к природе.</a:t>
            </a:r>
          </a:p>
          <a:p>
            <a:r>
              <a:rPr lang="ru-RU" dirty="0" smtClean="0"/>
              <a:t>Формирование у детей гуманистической направленности поведения в окружающих природных условиях. </a:t>
            </a:r>
          </a:p>
          <a:p>
            <a:r>
              <a:rPr lang="ru-RU" dirty="0" smtClean="0"/>
              <a:t>Содействовать развитию представлений о растительном и животном мире.</a:t>
            </a:r>
          </a:p>
          <a:p>
            <a:pPr lvl="0"/>
            <a:r>
              <a:rPr lang="ru-RU" b="1" u="sng" dirty="0" smtClean="0"/>
              <a:t>Родители:</a:t>
            </a:r>
          </a:p>
          <a:p>
            <a:r>
              <a:rPr lang="ru-RU" dirty="0" smtClean="0"/>
              <a:t>Активное включение в совместные с детьми мероприятия экспериментально-познавательного, трудового и экскурсионного характера.</a:t>
            </a:r>
          </a:p>
          <a:p>
            <a:pPr lvl="0"/>
            <a:r>
              <a:rPr lang="ru-RU" b="1" u="sng" dirty="0" smtClean="0"/>
              <a:t>Педагоги:</a:t>
            </a:r>
          </a:p>
          <a:p>
            <a:r>
              <a:rPr lang="ru-RU" dirty="0" smtClean="0"/>
              <a:t>Обогащение методической базы ДОУ дидактическими материалами экологического направления. </a:t>
            </a:r>
          </a:p>
          <a:p>
            <a:r>
              <a:rPr lang="ru-RU" dirty="0" smtClean="0"/>
              <a:t>Презентация проекта.</a:t>
            </a:r>
          </a:p>
          <a:p>
            <a:r>
              <a:rPr lang="ru-RU" dirty="0" smtClean="0"/>
              <a:t>Повышение педагогической компетентности воспитателей по расширению экологических знаний у детей. </a:t>
            </a:r>
            <a:endParaRPr lang="ru-RU" dirty="0"/>
          </a:p>
        </p:txBody>
      </p:sp>
      <p:pic>
        <p:nvPicPr>
          <p:cNvPr id="4" name="Рисунок 3" descr="2-best-rainbow-photography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0"/>
            <a:ext cx="2786050" cy="208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проекта.</a:t>
            </a:r>
            <a:br>
              <a:rPr lang="ru-RU" dirty="0" smtClean="0"/>
            </a:br>
            <a:r>
              <a:rPr lang="ru-RU" dirty="0" smtClean="0"/>
              <a:t>            Подготовительный.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Цель этапа: Определение проблемы. Разработка и реализация проекта «Экологическая тропа».</a:t>
            </a:r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Содержание этапа:</a:t>
            </a:r>
          </a:p>
          <a:p>
            <a:pPr lvl="0"/>
            <a:r>
              <a:rPr lang="ru-RU" dirty="0" smtClean="0"/>
              <a:t>Анализ работы по экологическому воспитанию.</a:t>
            </a:r>
          </a:p>
          <a:p>
            <a:pPr lvl="0"/>
            <a:r>
              <a:rPr lang="ru-RU" dirty="0" smtClean="0"/>
              <a:t>Анализ требований по разделу «Экологическое воспитание» с детьми дошкольного возраста.</a:t>
            </a:r>
          </a:p>
          <a:p>
            <a:pPr lvl="0"/>
            <a:r>
              <a:rPr lang="ru-RU" dirty="0" smtClean="0"/>
              <a:t>Детальное обследование территории ДОУ и выделение наиболее интересных объектов.</a:t>
            </a:r>
          </a:p>
          <a:p>
            <a:pPr lvl="0"/>
            <a:r>
              <a:rPr lang="ru-RU" dirty="0" smtClean="0"/>
              <a:t>Разработка маршрута и составление макета «Экологической тропы»</a:t>
            </a:r>
          </a:p>
          <a:p>
            <a:r>
              <a:rPr lang="ru-RU" dirty="0" smtClean="0"/>
              <a:t>Конкурс рисунков среди детей  »Хозяин экотропы».май-июнь.</a:t>
            </a:r>
          </a:p>
          <a:p>
            <a:r>
              <a:rPr lang="ru-RU" dirty="0" smtClean="0"/>
              <a:t>Согласование с администрацией.</a:t>
            </a:r>
          </a:p>
          <a:p>
            <a:r>
              <a:rPr lang="ru-RU" dirty="0" smtClean="0"/>
              <a:t>Поиск партнеров и спонсоров.</a:t>
            </a:r>
          </a:p>
          <a:p>
            <a:pPr lvl="0"/>
            <a:r>
              <a:rPr lang="ru-RU" dirty="0" smtClean="0"/>
              <a:t>Создание необходимых условий: методическая подготовка, кадровые ресурсы, материально – техническое оснащение.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0a24183562fe342f10a68ef750b242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3578"/>
            <a:ext cx="9144000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482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Проект «Экологическая тропа».</vt:lpstr>
      <vt:lpstr>             Актуальность.</vt:lpstr>
      <vt:lpstr>          Аннотация  проекта.</vt:lpstr>
      <vt:lpstr>Вид проекта.</vt:lpstr>
      <vt:lpstr>Цель проекта.</vt:lpstr>
      <vt:lpstr>Задачи проекта.</vt:lpstr>
      <vt:lpstr>Гипотеза проекта.</vt:lpstr>
      <vt:lpstr>Ожидаемые результаты. </vt:lpstr>
      <vt:lpstr>Этапы реализации проекта.             Подготовительный.   </vt:lpstr>
      <vt:lpstr>   Основной </vt:lpstr>
      <vt:lpstr>Контрольно-оценочный.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«Экологическая тропа».</dc:title>
  <dc:creator>Admin</dc:creator>
  <cp:lastModifiedBy>Admin</cp:lastModifiedBy>
  <cp:revision>18</cp:revision>
  <dcterms:created xsi:type="dcterms:W3CDTF">2015-04-27T12:58:02Z</dcterms:created>
  <dcterms:modified xsi:type="dcterms:W3CDTF">2015-05-04T11:06:40Z</dcterms:modified>
</cp:coreProperties>
</file>