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61" r:id="rId4"/>
    <p:sldId id="268" r:id="rId5"/>
    <p:sldId id="269" r:id="rId6"/>
    <p:sldId id="258" r:id="rId7"/>
    <p:sldId id="259" r:id="rId8"/>
    <p:sldId id="267" r:id="rId9"/>
    <p:sldId id="260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66" d="100"/>
          <a:sy n="66" d="100"/>
        </p:scale>
        <p:origin x="-154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9277-277F-4823-AC51-900C87CB72C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3587A-B9DE-4216-BCF6-F69AC4DB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9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3587A-B9DE-4216-BCF6-F69AC4DBA7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8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5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6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0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2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5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5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6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506C-16AB-4B3F-AD75-3EE21D098D3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A0EED-4B43-42EA-A084-077A43BC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Государственное бюджетное дошкольное образовательное учреждение детский сад №28, Кировского района,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г. Санкт-Петербурга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400" b="1" dirty="0" smtClean="0"/>
              <a:t>Презентация непосредственной образовательной деятельности в подготовительной группе по теме «Обеспечение безопасности жизнедеятельности»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800" dirty="0" smtClean="0"/>
              <a:t>  </a:t>
            </a:r>
            <a:r>
              <a:rPr lang="ru-RU" sz="4400" dirty="0" smtClean="0"/>
              <a:t>« Пять друзей-5 органов чувств»</a:t>
            </a:r>
          </a:p>
          <a:p>
            <a:pPr marL="0" indent="0" algn="r">
              <a:buNone/>
            </a:pP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r>
              <a:rPr lang="ru-RU" sz="2000" dirty="0" smtClean="0"/>
              <a:t>Воспитатель: </a:t>
            </a:r>
            <a:r>
              <a:rPr lang="ru-RU" sz="2000" dirty="0"/>
              <a:t>Исаченко Елена </a:t>
            </a:r>
            <a:r>
              <a:rPr lang="ru-RU" sz="2000" dirty="0" smtClean="0"/>
              <a:t>Юрьевна</a:t>
            </a:r>
          </a:p>
          <a:p>
            <a:pPr marL="0" indent="0" algn="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/>
              <a:t>Санкт-Петербург, 2013г.</a:t>
            </a:r>
          </a:p>
        </p:txBody>
      </p:sp>
    </p:spTree>
    <p:extLst>
      <p:ext uri="{BB962C8B-B14F-4D97-AF65-F5344CB8AC3E}">
        <p14:creationId xmlns:p14="http://schemas.microsoft.com/office/powerpoint/2010/main" val="462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Язык </a:t>
            </a:r>
            <a:r>
              <a:rPr lang="ru-RU" dirty="0"/>
              <a:t>для ощущения вкуса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85392"/>
            <a:ext cx="8229600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Язык позволяет нам отличать вкусное от невкусного, а также чувствует горячее, холодное и боль.</a:t>
            </a:r>
          </a:p>
          <a:p>
            <a:pPr marL="0" indent="0">
              <a:buNone/>
            </a:pPr>
            <a:r>
              <a:rPr lang="ru-RU" dirty="0" smtClean="0"/>
              <a:t>Правила гигиены языка:</a:t>
            </a:r>
          </a:p>
          <a:p>
            <a:r>
              <a:rPr lang="ru-RU" dirty="0" smtClean="0"/>
              <a:t>После еды обязательно полоскать рот водой.</a:t>
            </a:r>
          </a:p>
          <a:p>
            <a:r>
              <a:rPr lang="ru-RU" dirty="0" smtClean="0"/>
              <a:t>Нельзя брать в рот все предметы без разбора.</a:t>
            </a:r>
          </a:p>
          <a:p>
            <a:r>
              <a:rPr lang="ru-RU" dirty="0" smtClean="0"/>
              <a:t>Не употреблять очень горячие и очень холодные напитки и еду.</a:t>
            </a:r>
          </a:p>
          <a:p>
            <a:r>
              <a:rPr lang="ru-RU" dirty="0" smtClean="0"/>
              <a:t>Тщательно следить за зубами</a:t>
            </a:r>
          </a:p>
          <a:p>
            <a:pPr marL="0" indent="0">
              <a:buNone/>
            </a:pPr>
            <a:r>
              <a:rPr lang="ru-RU" dirty="0" smtClean="0"/>
              <a:t>и посещать стоматолога.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://dic.academic.ru/pictures/dic_biology/yu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10" y="5114181"/>
            <a:ext cx="2994990" cy="174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Заключительная </a:t>
            </a:r>
            <a:r>
              <a:rPr lang="ru-RU" dirty="0"/>
              <a:t>часть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820472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Поддержка</a:t>
            </a:r>
          </a:p>
          <a:p>
            <a:pPr marL="0" indent="0">
              <a:buNone/>
            </a:pPr>
            <a:r>
              <a:rPr lang="ru-RU" sz="1600" dirty="0"/>
              <a:t>и</a:t>
            </a:r>
            <a:r>
              <a:rPr lang="ru-RU" sz="1600" dirty="0" smtClean="0"/>
              <a:t>меющегося у детей</a:t>
            </a:r>
          </a:p>
          <a:p>
            <a:pPr marL="0" indent="0">
              <a:buNone/>
            </a:pPr>
            <a:r>
              <a:rPr lang="ru-RU" sz="1600" dirty="0" smtClean="0"/>
              <a:t>собственному                               Обучение детей к бережному                Важно учить ребенка любить                </a:t>
            </a:r>
          </a:p>
          <a:p>
            <a:pPr marL="0" indent="0">
              <a:buNone/>
            </a:pPr>
            <a:r>
              <a:rPr lang="ru-RU" sz="1600" dirty="0" smtClean="0"/>
              <a:t>телу,  его строению                 отношению к своему организму             себя , свое тело, воспитывать</a:t>
            </a:r>
          </a:p>
          <a:p>
            <a:pPr marL="0" indent="0">
              <a:buNone/>
            </a:pPr>
            <a:r>
              <a:rPr lang="ru-RU" sz="1600" dirty="0" smtClean="0"/>
              <a:t>и функционированию.             и здоровью.                                                 в нем оптимистическое</a:t>
            </a:r>
          </a:p>
          <a:p>
            <a:pPr marL="0" indent="0" algn="r">
              <a:buNone/>
            </a:pPr>
            <a:r>
              <a:rPr lang="ru-RU" sz="2400" dirty="0" smtClean="0"/>
              <a:t>                                                                                   </a:t>
            </a:r>
            <a:r>
              <a:rPr lang="ru-RU" sz="1600" dirty="0" smtClean="0"/>
              <a:t>само- и мироощущение, что          обеспечит более легкое, </a:t>
            </a:r>
          </a:p>
          <a:p>
            <a:pPr marL="0" indent="0" algn="r">
              <a:buNone/>
            </a:pPr>
            <a:r>
              <a:rPr lang="ru-RU" sz="1600" dirty="0" smtClean="0"/>
              <a:t>безболезненное вхождение</a:t>
            </a:r>
          </a:p>
          <a:p>
            <a:pPr marL="0" indent="0" algn="r">
              <a:buNone/>
            </a:pPr>
            <a:r>
              <a:rPr lang="ru-RU" sz="1600" dirty="0" smtClean="0"/>
              <a:t>в социум.</a:t>
            </a:r>
          </a:p>
          <a:p>
            <a:pPr marL="0" indent="0" algn="ctr">
              <a:buNone/>
            </a:pPr>
            <a:r>
              <a:rPr lang="ru-RU" sz="2400" dirty="0" smtClean="0"/>
              <a:t>Непосредственно образовательная деятельность</a:t>
            </a:r>
          </a:p>
          <a:p>
            <a:pPr marL="0" indent="0" algn="ctr">
              <a:buNone/>
            </a:pPr>
            <a:r>
              <a:rPr lang="ru-RU" sz="2400" dirty="0" smtClean="0"/>
              <a:t>ОБЖ: здоровье ребенка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1600" dirty="0" smtClean="0"/>
              <a:t>С помощью игровой деятельности</a:t>
            </a:r>
          </a:p>
          <a:p>
            <a:pPr marL="0" indent="0">
              <a:buNone/>
            </a:pPr>
            <a:r>
              <a:rPr lang="ru-RU" sz="1600" dirty="0" smtClean="0"/>
              <a:t>обучение детей правилам безопасного     Формирование у ребенка</a:t>
            </a:r>
          </a:p>
          <a:p>
            <a:pPr marL="0" indent="0">
              <a:buNone/>
            </a:pPr>
            <a:r>
              <a:rPr lang="ru-RU" sz="1600" dirty="0" smtClean="0"/>
              <a:t>поведения дома и на улице.                         оптимистической позиции,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уверенности, интеллектуального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и нравственного развития.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213738" y="2132856"/>
            <a:ext cx="127814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599709" y="1976799"/>
            <a:ext cx="0" cy="1092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580112" y="2348880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123728" y="3969058"/>
            <a:ext cx="93610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16016" y="3969058"/>
            <a:ext cx="0" cy="1404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с фотика\100_6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04" y="4797152"/>
            <a:ext cx="2669396" cy="20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презентации.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Цель, задачи, принципы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2" action="ppaction://hlinksldjump"/>
              </a:rPr>
              <a:t>Предварительная работа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Ход занятия: </a:t>
            </a:r>
            <a:r>
              <a:rPr lang="ru-RU" dirty="0" smtClean="0">
                <a:hlinkClick r:id="rId3" action="ppaction://hlinksldjump"/>
              </a:rPr>
              <a:t>Вступительная часть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4" action="ppaction://hlinksldjump"/>
              </a:rPr>
              <a:t>П</a:t>
            </a:r>
            <a:r>
              <a:rPr lang="ru-RU" dirty="0" smtClean="0">
                <a:hlinkClick r:id="rId4" action="ppaction://hlinksldjump"/>
              </a:rPr>
              <a:t>альцы для осязания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5" action="ppaction://hlinksldjump"/>
              </a:rPr>
              <a:t>Уши для слуха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6" action="ppaction://hlinksldjump"/>
              </a:rPr>
              <a:t>Г</a:t>
            </a:r>
            <a:r>
              <a:rPr lang="ru-RU" dirty="0" smtClean="0">
                <a:hlinkClick r:id="rId6" action="ppaction://hlinksldjump"/>
              </a:rPr>
              <a:t>лаза для зрения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7" action="ppaction://hlinksldjump"/>
              </a:rPr>
              <a:t>Н</a:t>
            </a:r>
            <a:r>
              <a:rPr lang="ru-RU" dirty="0" smtClean="0">
                <a:hlinkClick r:id="rId7" action="ppaction://hlinksldjump"/>
              </a:rPr>
              <a:t>ос для обоняния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8" action="ppaction://hlinksldjump"/>
              </a:rPr>
              <a:t>Язык для ощущения вкуса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9" action="ppaction://hlinksldjump"/>
              </a:rPr>
              <a:t>Заключительная часть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938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</a:t>
            </a:r>
            <a:r>
              <a:rPr lang="ru-RU" dirty="0"/>
              <a:t>, задачи, принципы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Цель</a:t>
            </a:r>
            <a:r>
              <a:rPr lang="ru-RU" sz="2400" dirty="0" smtClean="0"/>
              <a:t>: познакомить детей с пятью органами чувств; рассказать, какую роль играют эти органы чувств в жизни человека, и о правилах ухода за ними.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Задачи</a:t>
            </a:r>
            <a:r>
              <a:rPr lang="ru-RU" sz="2400" dirty="0" smtClean="0"/>
              <a:t>: обобщить и систематизировать знания и представления детей о пяти органах  чувств и их значение; подвести детей к понимаю прямой зависимости чистоты и здоровья; закрепить полученные ранее  знания, пользоваться ими в повседневной жизни; способствовать развитию речи как основы коммуникативной деятельности.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Принципы</a:t>
            </a:r>
            <a:r>
              <a:rPr lang="ru-RU" sz="2400" dirty="0" smtClean="0"/>
              <a:t>: </a:t>
            </a:r>
            <a:r>
              <a:rPr lang="ru-RU" sz="2400" dirty="0" err="1" smtClean="0"/>
              <a:t>импровизационность</a:t>
            </a:r>
            <a:r>
              <a:rPr lang="ru-RU" sz="2400" dirty="0" smtClean="0"/>
              <a:t>, гуманность, систематизация знаний, учет индивидуальных способностей каждого ребёнка.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2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Ч</a:t>
            </a:r>
            <a:r>
              <a:rPr lang="ru-RU" sz="1800" dirty="0" smtClean="0"/>
              <a:t>тение                                            </a:t>
            </a:r>
            <a:r>
              <a:rPr lang="ru-RU" sz="1800" dirty="0"/>
              <a:t>П</a:t>
            </a:r>
            <a:r>
              <a:rPr lang="ru-RU" sz="1800" dirty="0" smtClean="0"/>
              <a:t>росмотр                                   </a:t>
            </a:r>
            <a:r>
              <a:rPr lang="ru-RU" sz="1800" dirty="0"/>
              <a:t>Д</a:t>
            </a:r>
            <a:r>
              <a:rPr lang="ru-RU" sz="1800" dirty="0" smtClean="0"/>
              <a:t>идактические и</a:t>
            </a:r>
          </a:p>
          <a:p>
            <a:pPr marL="0" indent="0">
              <a:buNone/>
            </a:pPr>
            <a:r>
              <a:rPr lang="ru-RU" sz="1800" dirty="0" smtClean="0"/>
              <a:t> художественной                           </a:t>
            </a:r>
            <a:r>
              <a:rPr lang="en-US" sz="1800" dirty="0" smtClean="0"/>
              <a:t>DVD</a:t>
            </a:r>
            <a:r>
              <a:rPr lang="ru-RU" sz="1800" dirty="0" smtClean="0"/>
              <a:t>                                          сюжетно-ролевые игры</a:t>
            </a:r>
          </a:p>
          <a:p>
            <a:pPr marL="0" indent="0">
              <a:buNone/>
            </a:pPr>
            <a:r>
              <a:rPr lang="ru-RU" sz="1800" dirty="0" smtClean="0"/>
              <a:t>литературы                                   фильмов                                    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                                </a:t>
            </a:r>
            <a:r>
              <a:rPr lang="ru-RU" sz="2800" dirty="0" smtClean="0"/>
              <a:t>Предварительная </a:t>
            </a:r>
            <a:r>
              <a:rPr lang="ru-RU" sz="2800" dirty="0"/>
              <a:t>работа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Беседы, проигрывание                    </a:t>
            </a:r>
            <a:r>
              <a:rPr lang="ru-RU" sz="1800" dirty="0"/>
              <a:t>Р</a:t>
            </a:r>
            <a:r>
              <a:rPr lang="ru-RU" sz="1800" dirty="0" smtClean="0"/>
              <a:t>ассматривание                  Работа с родителями</a:t>
            </a:r>
          </a:p>
          <a:p>
            <a:pPr marL="0" indent="0">
              <a:buNone/>
            </a:pPr>
            <a:r>
              <a:rPr lang="ru-RU" sz="1800" dirty="0"/>
              <a:t>п</a:t>
            </a:r>
            <a:r>
              <a:rPr lang="ru-RU" sz="1800" dirty="0" smtClean="0"/>
              <a:t>роблемных ситуаций               сюжетных иллюстраций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                                     и плакатов</a:t>
            </a:r>
            <a:endParaRPr lang="ru-RU" sz="1800" dirty="0"/>
          </a:p>
        </p:txBody>
      </p:sp>
      <p:sp>
        <p:nvSpPr>
          <p:cNvPr id="5" name="Стрелка вправо 4"/>
          <p:cNvSpPr/>
          <p:nvPr/>
        </p:nvSpPr>
        <p:spPr>
          <a:xfrm rot="17675927" flipH="1">
            <a:off x="1963020" y="3379234"/>
            <a:ext cx="819136" cy="368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4226552" y="2195807"/>
            <a:ext cx="888918" cy="396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3330647">
            <a:off x="6360186" y="3350824"/>
            <a:ext cx="8883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280149" y="3423820"/>
            <a:ext cx="799726" cy="378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4292336">
            <a:off x="1958760" y="2218886"/>
            <a:ext cx="828960" cy="349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076672">
            <a:off x="6351128" y="2222122"/>
            <a:ext cx="831890" cy="343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1394607" cy="109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23" y="260648"/>
            <a:ext cx="1383767" cy="13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encrypted-tbn3.gstatic.com/images?q=tbn:ANd9GcSxQboBJs0vCxPlywtfrnjBxyWKgFTI0QWUXDcCi2xUdpd6r_tJ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56" y="997176"/>
            <a:ext cx="1832240" cy="13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244190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02" y="5107454"/>
            <a:ext cx="2022862" cy="151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40316"/>
            <a:ext cx="2160240" cy="146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8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Вступительная </a:t>
            </a:r>
            <a:r>
              <a:rPr lang="ru-RU" dirty="0"/>
              <a:t>часть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Благодаря пяти чувствам ты познаешь мир.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6" y="2348880"/>
            <a:ext cx="1728192" cy="145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>
            <a:stCxn id="2050" idx="1"/>
          </p:cNvCxnSpPr>
          <p:nvPr/>
        </p:nvCxnSpPr>
        <p:spPr>
          <a:xfrm flipH="1">
            <a:off x="2713290" y="307542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50" idx="3"/>
          </p:cNvCxnSpPr>
          <p:nvPr/>
        </p:nvCxnSpPr>
        <p:spPr>
          <a:xfrm>
            <a:off x="5305578" y="3075426"/>
            <a:ext cx="9226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267744" y="3801972"/>
            <a:ext cx="1309642" cy="923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050" idx="2"/>
          </p:cNvCxnSpPr>
          <p:nvPr/>
        </p:nvCxnSpPr>
        <p:spPr>
          <a:xfrm>
            <a:off x="4441482" y="3801972"/>
            <a:ext cx="0" cy="923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05578" y="3801972"/>
            <a:ext cx="1570678" cy="923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encrypted-tbn0.gstatic.com/images?q=tbn:ANd9GcQjFwN3zwgYiTgHfbJztOa1Ps9kPjUfdBI7BUKvVcvTyx0KCK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7" y="2348881"/>
            <a:ext cx="167863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R834vUD1yFL9MlxnPQyoPZ2ti33Nwb65H11iQG-WT3_WQEv2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91350"/>
            <a:ext cx="18265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uccess-fashion.ru/stat/images/fm%2003%202010-1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3" y="4869160"/>
            <a:ext cx="2124183" cy="16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sylive.ru/userfiles/artlib/usersgallery/psychology/07200928116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51" y="48691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1.gstatic.com/images?q=tbn:ANd9GcRpjiuI2zRR9bUCc-tU93U-bN-ZPnkbhoj4NXYlIEoH7mlOCppuw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05" y="4823024"/>
            <a:ext cx="1847627" cy="17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Пальцы для осязания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Благодаря пальцам и коже мы чувствуем форму предметов, ощущаем, теплые они или холодные. Кожа испытывает еще и боль.</a:t>
            </a:r>
          </a:p>
          <a:p>
            <a:pPr marL="0" indent="0">
              <a:buNone/>
            </a:pPr>
            <a:r>
              <a:rPr lang="ru-RU" sz="4600" dirty="0" smtClean="0"/>
              <a:t>Правила</a:t>
            </a:r>
            <a:r>
              <a:rPr lang="ru-RU" sz="4600" dirty="0"/>
              <a:t> </a:t>
            </a:r>
            <a:r>
              <a:rPr lang="ru-RU" sz="4600" dirty="0" smtClean="0"/>
              <a:t>здоровой кожи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Содержи свою кожу в чистоте!</a:t>
            </a:r>
          </a:p>
          <a:p>
            <a:r>
              <a:rPr lang="ru-RU" dirty="0" smtClean="0"/>
              <a:t>Аккуратно обращайся с острыми предметами!</a:t>
            </a:r>
          </a:p>
          <a:p>
            <a:r>
              <a:rPr lang="ru-RU" dirty="0" smtClean="0"/>
              <a:t>Аккуратно обращайся с огнем, 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ипящей жидкостью и химическими 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еществами!</a:t>
            </a:r>
          </a:p>
          <a:p>
            <a:r>
              <a:rPr lang="ru-RU" dirty="0"/>
              <a:t>Н</a:t>
            </a:r>
            <a:r>
              <a:rPr lang="ru-RU" dirty="0" smtClean="0"/>
              <a:t>е находись продолжительное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од прямыми солнечными лучами!</a:t>
            </a:r>
          </a:p>
          <a:p>
            <a:r>
              <a:rPr lang="ru-RU" dirty="0" smtClean="0"/>
              <a:t>В сильные морозы защищай открытые</a:t>
            </a:r>
          </a:p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частки тела!</a:t>
            </a:r>
          </a:p>
          <a:p>
            <a:r>
              <a:rPr lang="ru-RU" dirty="0" smtClean="0"/>
              <a:t>Одевайся по погоде!</a:t>
            </a:r>
          </a:p>
          <a:p>
            <a:r>
              <a:rPr lang="ru-RU" dirty="0" smtClean="0"/>
              <a:t>Избегай контакта с животными и людьми,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традающими заразными кожными болезнями.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146" name="Picture 2" descr="C:\Users\Вика\Desktop\Новая папка (2)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3140968"/>
            <a:ext cx="1224136" cy="15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ика\Desktop\Новая папка (2)\100304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37" y="4415617"/>
            <a:ext cx="2171763" cy="24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2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75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25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Уши </a:t>
            </a:r>
            <a:r>
              <a:rPr lang="ru-RU" dirty="0"/>
              <a:t>для слуха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Уши – это орган слуха и равновесия. Без слуха мы не могли бы не только слышать , но и разговаривать.</a:t>
            </a:r>
          </a:p>
          <a:p>
            <a:pPr marL="0" indent="0">
              <a:buNone/>
            </a:pPr>
            <a:r>
              <a:rPr lang="ru-RU" dirty="0" smtClean="0"/>
              <a:t>Правила хорошего слуха:</a:t>
            </a:r>
          </a:p>
          <a:p>
            <a:r>
              <a:rPr lang="ru-RU" sz="2800" dirty="0" smtClean="0"/>
              <a:t>Ничего не засовывай в ухо!</a:t>
            </a:r>
          </a:p>
          <a:p>
            <a:r>
              <a:rPr lang="ru-RU" sz="2800" dirty="0" smtClean="0"/>
              <a:t>Не кричи громко!</a:t>
            </a:r>
          </a:p>
          <a:p>
            <a:r>
              <a:rPr lang="ru-RU" sz="2800" dirty="0" smtClean="0"/>
              <a:t>Не слушай громкую музыку в наушниках!</a:t>
            </a:r>
          </a:p>
          <a:p>
            <a:r>
              <a:rPr lang="ru-RU" sz="2800" dirty="0" smtClean="0"/>
              <a:t>Избегай простудных заболеваний!</a:t>
            </a:r>
          </a:p>
          <a:p>
            <a:r>
              <a:rPr lang="ru-RU" sz="2800" dirty="0" smtClean="0"/>
              <a:t>Мой уши, после чего тщательно и насухо вытирай!</a:t>
            </a:r>
          </a:p>
          <a:p>
            <a:r>
              <a:rPr lang="ru-RU" sz="2800" dirty="0" smtClean="0"/>
              <a:t>Не чисти уши при помощи спички и других острых предметов, так как это может повредить барабанную перепонку.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www.origins.org.ua/pictures/sluh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060848"/>
            <a:ext cx="28207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Глаза </a:t>
            </a:r>
            <a:r>
              <a:rPr lang="ru-RU" dirty="0"/>
              <a:t>для зрения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Глаза очень важный орган человека. Они помогают ему видеть весь мир вокруг себя.</a:t>
            </a:r>
          </a:p>
          <a:p>
            <a:pPr marL="0" indent="0">
              <a:buNone/>
            </a:pPr>
            <a:r>
              <a:rPr lang="ru-RU" dirty="0" smtClean="0"/>
              <a:t>Правила хорошего зрения:</a:t>
            </a:r>
          </a:p>
          <a:p>
            <a:r>
              <a:rPr lang="ru-RU" sz="2800" dirty="0" smtClean="0"/>
              <a:t>Нельзя смотреть близко долго </a:t>
            </a:r>
          </a:p>
          <a:p>
            <a:pPr marL="0" indent="0">
              <a:buNone/>
            </a:pPr>
            <a:r>
              <a:rPr lang="ru-RU" sz="2800" dirty="0"/>
              <a:t>т</a:t>
            </a:r>
            <a:r>
              <a:rPr lang="ru-RU" sz="2800" dirty="0" smtClean="0"/>
              <a:t>елевизор и компьютер;</a:t>
            </a:r>
          </a:p>
          <a:p>
            <a:r>
              <a:rPr lang="ru-RU" sz="2800" dirty="0" smtClean="0"/>
              <a:t>Нельзя подносить к глазам </a:t>
            </a:r>
          </a:p>
          <a:p>
            <a:pPr marL="0" indent="0">
              <a:buNone/>
            </a:pPr>
            <a:r>
              <a:rPr lang="ru-RU" sz="2800" dirty="0" smtClean="0"/>
              <a:t>колющие и режущие предметы;</a:t>
            </a:r>
          </a:p>
          <a:p>
            <a:r>
              <a:rPr lang="ru-RU" sz="2800" dirty="0" smtClean="0"/>
              <a:t>Нельзя вблизи глаз пользоваться аэрозолем;</a:t>
            </a:r>
          </a:p>
          <a:p>
            <a:r>
              <a:rPr lang="ru-RU" sz="2800" dirty="0" smtClean="0"/>
              <a:t>Необходимо посещать врача-офтальмолога;</a:t>
            </a:r>
          </a:p>
          <a:p>
            <a:r>
              <a:rPr lang="ru-RU" sz="2800" dirty="0" smtClean="0"/>
              <a:t>Нельзя читать лежа и при плохом освещении.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Вика\Desktop\Новая папка (2)\0015-015-Stroenie-gl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84" y="2276872"/>
            <a:ext cx="31541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Нос </a:t>
            </a:r>
            <a:r>
              <a:rPr lang="ru-RU" dirty="0"/>
              <a:t>для обоняния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Нос – очень важная часть тела. Носом мы не только дышим, но и различаем и чувствуем запахи.</a:t>
            </a:r>
          </a:p>
          <a:p>
            <a:pPr marL="0" indent="0">
              <a:buNone/>
            </a:pPr>
            <a:r>
              <a:rPr lang="ru-RU" dirty="0" smtClean="0"/>
              <a:t>Правила здорового носа:</a:t>
            </a:r>
          </a:p>
          <a:p>
            <a:r>
              <a:rPr lang="ru-RU" dirty="0" smtClean="0"/>
              <a:t>Избегай простуды!</a:t>
            </a:r>
          </a:p>
          <a:p>
            <a:r>
              <a:rPr lang="ru-RU" dirty="0" smtClean="0"/>
              <a:t>Одевайся в соответствии 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 погодой!</a:t>
            </a:r>
          </a:p>
          <a:p>
            <a:r>
              <a:rPr lang="ru-RU" dirty="0" smtClean="0"/>
              <a:t>Тщательно и аккуратно промывай нос, освобождая его от скопившейся слизи!</a:t>
            </a:r>
          </a:p>
          <a:p>
            <a:r>
              <a:rPr lang="ru-RU" dirty="0" smtClean="0"/>
              <a:t>Не засовывай в нос посторонние предметы!</a:t>
            </a:r>
          </a:p>
          <a:p>
            <a:r>
              <a:rPr lang="ru-RU" dirty="0" smtClean="0"/>
              <a:t>Избегай резких ударов, травм носа!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Вика\Desktop\Новая папка (2)\strpro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4672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609</Words>
  <Application>Microsoft Office PowerPoint</Application>
  <PresentationFormat>Экран (4:3)</PresentationFormat>
  <Paragraphs>112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бюджетное дошкольное образовательное учреждение детский сад №28, Кировского района,  г. Санкт-Петербурга   </vt:lpstr>
      <vt:lpstr>План презентации. </vt:lpstr>
      <vt:lpstr> Цель, задачи, принципы </vt:lpstr>
      <vt:lpstr>  </vt:lpstr>
      <vt:lpstr> Вступительная часть </vt:lpstr>
      <vt:lpstr>Пальцы для осязания </vt:lpstr>
      <vt:lpstr> Уши для слуха </vt:lpstr>
      <vt:lpstr> Глаза для зрения </vt:lpstr>
      <vt:lpstr> Нос для обоняния </vt:lpstr>
      <vt:lpstr>  Язык для ощущения вкуса   </vt:lpstr>
      <vt:lpstr> Заключительная часть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29</cp:revision>
  <dcterms:created xsi:type="dcterms:W3CDTF">2013-11-16T16:54:39Z</dcterms:created>
  <dcterms:modified xsi:type="dcterms:W3CDTF">2013-12-03T07:10:08Z</dcterms:modified>
</cp:coreProperties>
</file>