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884368" cy="2016224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 самостоятельной театрализованной деятельности у старших дошкольников»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458200" cy="141277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Макушева Юлия Михайловна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МАДОУ «Детский сад № 6»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укашка\Desktop\для презентации\Моментальный снимок 3 (19.08.2015 16-00).png"/>
          <p:cNvPicPr>
            <a:picLocks noChangeAspect="1" noChangeArrowheads="1"/>
          </p:cNvPicPr>
          <p:nvPr/>
        </p:nvPicPr>
        <p:blipFill>
          <a:blip r:embed="rId2" cstate="print"/>
          <a:srcRect l="12640" r="12612"/>
          <a:stretch>
            <a:fillRect/>
          </a:stretch>
        </p:blipFill>
        <p:spPr bwMode="auto">
          <a:xfrm>
            <a:off x="2483768" y="2194024"/>
            <a:ext cx="432048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68863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ФГОС ДО одним из важных целевых ориентиров является проявление инициативы и самостоятельности ребенка в разных видах деятельности; способности выбирать себе род занятий,  участников по совместной деятельности.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ПРИЕМЫ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03648" y="1124744"/>
            <a:ext cx="2088232" cy="172819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707904" y="1124744"/>
            <a:ext cx="432048" cy="144016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064" y="1124744"/>
            <a:ext cx="504056" cy="201622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52120" y="1124744"/>
            <a:ext cx="2232248" cy="12241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2"/>
          <p:cNvSpPr>
            <a:spLocks noGrp="1"/>
          </p:cNvSpPr>
          <p:nvPr>
            <p:ph idx="1"/>
          </p:nvPr>
        </p:nvSpPr>
        <p:spPr>
          <a:xfrm>
            <a:off x="-108520" y="2852936"/>
            <a:ext cx="252028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23728" y="2564904"/>
            <a:ext cx="2880320" cy="93610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беседа</a:t>
            </a:r>
            <a:endParaRPr lang="ru-RU" sz="4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4355976" y="3140968"/>
            <a:ext cx="2592288" cy="10081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театральная игра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6444208" y="2348880"/>
            <a:ext cx="2736304" cy="12241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образы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67544" y="3356992"/>
            <a:ext cx="0" cy="79208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259632" y="3356992"/>
            <a:ext cx="0" cy="79208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051720" y="3356992"/>
            <a:ext cx="0" cy="79208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одержимое 2"/>
          <p:cNvSpPr txBox="1">
            <a:spLocks/>
          </p:cNvSpPr>
          <p:nvPr/>
        </p:nvSpPr>
        <p:spPr>
          <a:xfrm rot="16200000">
            <a:off x="-896416" y="4648944"/>
            <a:ext cx="2799928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пальчиковая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 rot="16200000">
            <a:off x="-418863" y="5035488"/>
            <a:ext cx="3284984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артикуляционная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 rot="16200000">
            <a:off x="687761" y="4648944"/>
            <a:ext cx="2799928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дыхательная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556792"/>
            <a:ext cx="5040560" cy="53900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Совершенствуем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воспитанников культуру и технику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речи через проведение пальчиковой, артикуляционной и дыхательной гимнастики.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Букашка\Desktop\для презентации\Моментальный снимок 5 (19.08.2015 16-23).png"/>
          <p:cNvPicPr>
            <a:picLocks noChangeAspect="1" noChangeArrowheads="1"/>
          </p:cNvPicPr>
          <p:nvPr/>
        </p:nvPicPr>
        <p:blipFill>
          <a:blip r:embed="rId2" cstate="print"/>
          <a:srcRect l="12640" r="12612"/>
          <a:stretch>
            <a:fillRect/>
          </a:stretch>
        </p:blipFill>
        <p:spPr bwMode="auto">
          <a:xfrm>
            <a:off x="4788024" y="1556792"/>
            <a:ext cx="432048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Творческая беседа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928992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Организуя творческие беседы, знакомим детей с основами театральной культуры, тем самым учим их самостоятельно создавать творческие группы для подготовки и проведения спектаклей и концертов.</a:t>
            </a:r>
          </a:p>
        </p:txBody>
      </p:sp>
      <p:pic>
        <p:nvPicPr>
          <p:cNvPr id="3074" name="Picture 2" descr="C:\Users\Букашка\Desktop\для презентации\Моментальный снимок 7 (19.08.2015 16-4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913" y="3562176"/>
            <a:ext cx="5780087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050106"/>
            <a:ext cx="9144000" cy="3170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театральную игру, моделируя ситуации и побуждая к ассоциативному мышлению, учим своих воспитанников выстраивать линию поведения в роли, воспитываем у них артистические качества, раскрывая творческий потенциал детей.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Театральная игра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Букашка\Desktop\для презентации\Моментальный снимок 11 (19.08.2015 16-5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417" y="3573016"/>
            <a:ext cx="5780087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30243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музыкальные образы, побуждая воспитанников к ассоциативному мышлению, создаем атмосферу творчества, поощряем импровизацию и умение свободно чувствовать себя в роли.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Музыкальные образы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Букашка\Desktop\для презентации\Моментальный снимок 13 (19.08.2015 17-03).png"/>
          <p:cNvPicPr>
            <a:picLocks noChangeAspect="1" noChangeArrowheads="1"/>
          </p:cNvPicPr>
          <p:nvPr/>
        </p:nvPicPr>
        <p:blipFill>
          <a:blip r:embed="rId2" cstate="print"/>
          <a:srcRect l="12640" r="12612"/>
          <a:stretch>
            <a:fillRect/>
          </a:stretch>
        </p:blipFill>
        <p:spPr bwMode="auto">
          <a:xfrm>
            <a:off x="2915816" y="3418160"/>
            <a:ext cx="432048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19468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умеют самостоятельно организовывать и обыгрывать мини-спектакли и представления.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Букашка\Desktop\для презентации\Моментальный снимок 15 (19.08.2015 17-08).png"/>
          <p:cNvPicPr>
            <a:picLocks noChangeAspect="1" noChangeArrowheads="1"/>
          </p:cNvPicPr>
          <p:nvPr/>
        </p:nvPicPr>
        <p:blipFill>
          <a:blip r:embed="rId2" cstate="print"/>
          <a:srcRect l="12640" r="12612"/>
          <a:stretch>
            <a:fillRect/>
          </a:stretch>
        </p:blipFill>
        <p:spPr bwMode="auto">
          <a:xfrm>
            <a:off x="323528" y="3284984"/>
            <a:ext cx="432048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Букашка\Desktop\для презентации\Моментальный снимок 17 (19.08.2015 17-10).png"/>
          <p:cNvPicPr>
            <a:picLocks noChangeAspect="1" noChangeArrowheads="1"/>
          </p:cNvPicPr>
          <p:nvPr/>
        </p:nvPicPr>
        <p:blipFill>
          <a:blip r:embed="rId3" cstate="print"/>
          <a:srcRect l="13886" r="13858"/>
          <a:stretch>
            <a:fillRect/>
          </a:stretch>
        </p:blipFill>
        <p:spPr bwMode="auto">
          <a:xfrm>
            <a:off x="4860032" y="3284984"/>
            <a:ext cx="4176464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91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Franklin Gothic Book</vt:lpstr>
      <vt:lpstr>Franklin Gothic Medium</vt:lpstr>
      <vt:lpstr>Times New Roman</vt:lpstr>
      <vt:lpstr>Wingdings 2</vt:lpstr>
      <vt:lpstr>Трек</vt:lpstr>
      <vt:lpstr>«Развитие самостоятельной театрализованной деятельности у старших дошкольников»</vt:lpstr>
      <vt:lpstr>Презентация PowerPoint</vt:lpstr>
      <vt:lpstr>ПРИЕМЫ</vt:lpstr>
      <vt:lpstr>Гимнастика</vt:lpstr>
      <vt:lpstr>Творческая беседа</vt:lpstr>
      <vt:lpstr>Театральная игра</vt:lpstr>
      <vt:lpstr>Музыкальные образы</vt:lpstr>
      <vt:lpstr>Результат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самостоятельной театральной деятельности у старших дошкольников»</dc:title>
  <dc:creator>Букашка</dc:creator>
  <cp:lastModifiedBy>user</cp:lastModifiedBy>
  <cp:revision>17</cp:revision>
  <dcterms:created xsi:type="dcterms:W3CDTF">2015-08-19T08:46:07Z</dcterms:created>
  <dcterms:modified xsi:type="dcterms:W3CDTF">2015-08-21T06:09:21Z</dcterms:modified>
</cp:coreProperties>
</file>