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3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60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20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8673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026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0853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45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15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8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54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69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85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39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50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11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14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27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61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848600" cy="2534121"/>
          </a:xfrm>
        </p:spPr>
        <p:txBody>
          <a:bodyPr/>
          <a:lstStyle/>
          <a:p>
            <a:pPr algn="ctr"/>
            <a:r>
              <a:rPr lang="ru-RU" sz="4800" b="1" dirty="0" smtClean="0"/>
              <a:t>Криминальные ситуации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i="1" dirty="0" smtClean="0"/>
              <a:t>Как защитить свой дом</a:t>
            </a:r>
            <a:endParaRPr lang="ru-RU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Учебник по ОБЖ 6 класса</a:t>
            </a:r>
          </a:p>
          <a:p>
            <a:pPr algn="r"/>
            <a:r>
              <a:rPr lang="ru-RU" dirty="0" smtClean="0"/>
              <a:t>Автор-составитель Хайруллина Ф.А.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0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 страница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232471" y="5807997"/>
            <a:ext cx="468000" cy="50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8604448" y="6174928"/>
            <a:ext cx="468000" cy="50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7860494" y="6174928"/>
            <a:ext cx="468000" cy="50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rId4" action="ppaction://hlinksldjump" highlightClick="1"/>
          </p:cNvPr>
          <p:cNvSpPr/>
          <p:nvPr/>
        </p:nvSpPr>
        <p:spPr>
          <a:xfrm>
            <a:off x="8165455" y="565699"/>
            <a:ext cx="770384" cy="7920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886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 </a:t>
            </a:r>
            <a:r>
              <a:rPr lang="ru-RU" dirty="0" err="1" smtClean="0"/>
              <a:t>стр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224655" y="5733256"/>
            <a:ext cx="468000" cy="50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7884368" y="6092872"/>
            <a:ext cx="468000" cy="50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справка 5">
            <a:hlinkClick r:id="rId3" action="ppaction://hlinksldjump" highlightClick="1"/>
          </p:cNvPr>
          <p:cNvSpPr/>
          <p:nvPr/>
        </p:nvSpPr>
        <p:spPr>
          <a:xfrm>
            <a:off x="8165455" y="565699"/>
            <a:ext cx="770384" cy="7920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943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 err="1" smtClean="0"/>
              <a:t>стр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316416" y="5574792"/>
            <a:ext cx="468000" cy="50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8676000" y="5973000"/>
            <a:ext cx="468000" cy="50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справка 5">
            <a:hlinkClick r:id="rId4" action="ppaction://hlinksldjump" highlightClick="1"/>
          </p:cNvPr>
          <p:cNvSpPr/>
          <p:nvPr/>
        </p:nvSpPr>
        <p:spPr>
          <a:xfrm>
            <a:off x="8165455" y="565699"/>
            <a:ext cx="770384" cy="7920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037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 страница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244408" y="5574792"/>
            <a:ext cx="468000" cy="50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8604448" y="5973000"/>
            <a:ext cx="468000" cy="50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7884368" y="5973000"/>
            <a:ext cx="468000" cy="50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rId4" action="ppaction://hlinksldjump" highlightClick="1"/>
          </p:cNvPr>
          <p:cNvSpPr/>
          <p:nvPr/>
        </p:nvSpPr>
        <p:spPr>
          <a:xfrm>
            <a:off x="8165455" y="565699"/>
            <a:ext cx="770384" cy="7920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873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 страница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244408" y="5574792"/>
            <a:ext cx="468000" cy="50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7884368" y="5973000"/>
            <a:ext cx="468000" cy="50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справка 5">
            <a:hlinkClick r:id="rId4" action="ppaction://hlinksldjump" highlightClick="1"/>
          </p:cNvPr>
          <p:cNvSpPr/>
          <p:nvPr/>
        </p:nvSpPr>
        <p:spPr>
          <a:xfrm>
            <a:off x="8165455" y="565699"/>
            <a:ext cx="770384" cy="7920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625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624110"/>
            <a:ext cx="8354888" cy="1280890"/>
          </a:xfrm>
        </p:spPr>
        <p:txBody>
          <a:bodyPr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dirty="0">
                <a:hlinkClick r:id="rId2" action="ppaction://hlinksldjump"/>
              </a:rPr>
              <a:t>Кражи </a:t>
            </a:r>
            <a:r>
              <a:rPr lang="ru-RU" dirty="0" smtClean="0">
                <a:hlinkClick r:id="rId2" action="ppaction://hlinksldjump"/>
              </a:rPr>
              <a:t>имущества</a:t>
            </a:r>
            <a:r>
              <a:rPr lang="ru-RU" dirty="0" smtClean="0"/>
              <a:t>?</a:t>
            </a:r>
            <a:endParaRPr lang="ru-RU" dirty="0" smtClean="0"/>
          </a:p>
          <a:p>
            <a:pPr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dirty="0" smtClean="0">
                <a:hlinkClick r:id="rId3" action="ppaction://hlinksldjump"/>
              </a:rPr>
              <a:t>Как </a:t>
            </a:r>
            <a:r>
              <a:rPr lang="ru-RU" dirty="0">
                <a:hlinkClick r:id="rId3" action="ppaction://hlinksldjump"/>
              </a:rPr>
              <a:t>уберечь свой дом от преступников </a:t>
            </a:r>
            <a:endParaRPr lang="ru-RU" dirty="0"/>
          </a:p>
          <a:p>
            <a:pPr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dirty="0">
                <a:hlinkClick r:id="rId4" action="ppaction://hlinksldjump"/>
              </a:rPr>
              <a:t>Как правильно действовать , если дверь твоей квартиры пытались взломать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Умножение 3">
            <a:hlinkClick r:id="" action="ppaction://hlinkshowjump?jump=endshow"/>
          </p:cNvPr>
          <p:cNvSpPr/>
          <p:nvPr/>
        </p:nvSpPr>
        <p:spPr>
          <a:xfrm>
            <a:off x="8028384" y="5936793"/>
            <a:ext cx="986408" cy="914400"/>
          </a:xfrm>
          <a:prstGeom prst="mathMultiply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>
            <a:hlinkClick r:id="rId5" action="ppaction://hlinksldjump"/>
          </p:cNvPr>
          <p:cNvSpPr/>
          <p:nvPr/>
        </p:nvSpPr>
        <p:spPr>
          <a:xfrm>
            <a:off x="3063888" y="6089193"/>
            <a:ext cx="2448272" cy="651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6" name="Скругленный прямоугольник 5">
            <a:hlinkClick r:id="rId6" action="ppaction://hlinksldjump"/>
          </p:cNvPr>
          <p:cNvSpPr/>
          <p:nvPr/>
        </p:nvSpPr>
        <p:spPr>
          <a:xfrm>
            <a:off x="547936" y="6089193"/>
            <a:ext cx="2448000" cy="651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 авторе</a:t>
            </a:r>
            <a:endParaRPr lang="ru-RU" dirty="0"/>
          </a:p>
        </p:txBody>
      </p:sp>
      <p:sp>
        <p:nvSpPr>
          <p:cNvPr id="7" name="Управляющая кнопка: справка 6">
            <a:hlinkClick r:id="rId7" action="ppaction://hlinksldjump" highlightClick="1"/>
          </p:cNvPr>
          <p:cNvSpPr/>
          <p:nvPr/>
        </p:nvSpPr>
        <p:spPr>
          <a:xfrm>
            <a:off x="8136396" y="764495"/>
            <a:ext cx="770384" cy="7920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83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 авторе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846" y="1580706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Составитель учебника студентка 4 курса , заочного  отделения , специальности педагогическое образование в области безопасности жизнедеятельности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434816" y="6134802"/>
            <a:ext cx="484632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справка 5">
            <a:hlinkClick r:id="rId3" action="ppaction://hlinksldjump" highlightClick="1"/>
          </p:cNvPr>
          <p:cNvSpPr/>
          <p:nvPr/>
        </p:nvSpPr>
        <p:spPr>
          <a:xfrm>
            <a:off x="8136396" y="764495"/>
            <a:ext cx="770384" cy="7920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0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Основы безопасности жизнедеятельности 6 класса. 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434816" y="6134802"/>
            <a:ext cx="484632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справка 5">
            <a:hlinkClick r:id="rId3" action="ppaction://hlinksldjump" highlightClick="1"/>
          </p:cNvPr>
          <p:cNvSpPr/>
          <p:nvPr/>
        </p:nvSpPr>
        <p:spPr>
          <a:xfrm>
            <a:off x="8136396" y="764495"/>
            <a:ext cx="770384" cy="7920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7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Помощь</a:t>
            </a:r>
            <a:endParaRPr lang="ru-RU" dirty="0"/>
          </a:p>
        </p:txBody>
      </p:sp>
      <p:sp>
        <p:nvSpPr>
          <p:cNvPr id="4" name="Выгнутая вправо стрелка 3">
            <a:hlinkClick r:id="" action="ppaction://hlinkshowjump?jump=lastslideviewed"/>
          </p:cNvPr>
          <p:cNvSpPr/>
          <p:nvPr/>
        </p:nvSpPr>
        <p:spPr>
          <a:xfrm>
            <a:off x="8434816" y="6165304"/>
            <a:ext cx="484632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899592" y="1916832"/>
            <a:ext cx="484632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84224" y="20759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  <a:r>
              <a:rPr lang="ru-RU" dirty="0" smtClean="0"/>
              <a:t>одержание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899592" y="2627300"/>
            <a:ext cx="486000" cy="50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62365" y="274103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Следующая страница</a:t>
            </a:r>
            <a:endParaRPr lang="ru-RU" dirty="0"/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876365" y="3374300"/>
            <a:ext cx="486000" cy="50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362365" y="345325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Предыдущая страница</a:t>
            </a:r>
            <a:endParaRPr lang="ru-RU" dirty="0"/>
          </a:p>
        </p:txBody>
      </p:sp>
      <p:sp>
        <p:nvSpPr>
          <p:cNvPr id="12" name="Умножение 11"/>
          <p:cNvSpPr/>
          <p:nvPr/>
        </p:nvSpPr>
        <p:spPr>
          <a:xfrm>
            <a:off x="4691120" y="1916832"/>
            <a:ext cx="793912" cy="674695"/>
          </a:xfrm>
          <a:prstGeom prst="mathMultiply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4845760" y="2768039"/>
            <a:ext cx="484632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485032" y="2759624"/>
            <a:ext cx="124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Вернутся </a:t>
            </a:r>
            <a:endParaRPr lang="ru-RU" dirty="0"/>
          </a:p>
        </p:txBody>
      </p:sp>
      <p:sp>
        <p:nvSpPr>
          <p:cNvPr id="16" name="Управляющая кнопка: справка 15">
            <a:hlinkClick r:id="rId3" action="ppaction://hlinksldjump" highlightClick="1"/>
          </p:cNvPr>
          <p:cNvSpPr/>
          <p:nvPr/>
        </p:nvSpPr>
        <p:spPr>
          <a:xfrm>
            <a:off x="4842118" y="3374300"/>
            <a:ext cx="486000" cy="504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485032" y="3459919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Помощь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485032" y="2075928"/>
            <a:ext cx="1679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51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Кражи имущества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876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Кражи имущества-самый массовый вид правонарушений, они составляют треть всех уголовных преступлений. </a:t>
            </a:r>
          </a:p>
          <a:p>
            <a:pPr marL="0" indent="0">
              <a:buNone/>
            </a:pPr>
            <a:r>
              <a:rPr lang="ru-RU" dirty="0" smtClean="0"/>
              <a:t>Надо знать , как уберечь свой дом от преступников </a:t>
            </a:r>
          </a:p>
          <a:p>
            <a:pPr marL="0" indent="0">
              <a:buNone/>
            </a:pPr>
            <a:r>
              <a:rPr lang="ru-RU" dirty="0" smtClean="0"/>
              <a:t>Не помогать злоумышленникам проникнуть в дом благодаря своим неправильным действиям или беспечности 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028384" y="5805264"/>
            <a:ext cx="484632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8429568" y="6205688"/>
            <a:ext cx="504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rId4" action="ppaction://hlinksldjump" highlightClick="1"/>
          </p:cNvPr>
          <p:cNvSpPr/>
          <p:nvPr/>
        </p:nvSpPr>
        <p:spPr>
          <a:xfrm>
            <a:off x="8163184" y="534398"/>
            <a:ext cx="770384" cy="7920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982" y="1402686"/>
            <a:ext cx="2739018" cy="339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295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1раздел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2страница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128649" y="5733256"/>
            <a:ext cx="484632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8507884" y="6092844"/>
            <a:ext cx="486000" cy="50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>
            <a:hlinkClick r:id="rId4" action="ppaction://hlinksldjump"/>
          </p:cNvPr>
          <p:cNvSpPr/>
          <p:nvPr/>
        </p:nvSpPr>
        <p:spPr>
          <a:xfrm>
            <a:off x="7748046" y="6092844"/>
            <a:ext cx="486000" cy="50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rId5" action="ppaction://hlinksldjump" highlightClick="1"/>
          </p:cNvPr>
          <p:cNvSpPr/>
          <p:nvPr/>
        </p:nvSpPr>
        <p:spPr>
          <a:xfrm>
            <a:off x="8160638" y="699888"/>
            <a:ext cx="770384" cy="7920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01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90600"/>
          </a:xfrm>
        </p:spPr>
        <p:txBody>
          <a:bodyPr/>
          <a:lstStyle/>
          <a:p>
            <a:r>
              <a:rPr lang="ru-RU" dirty="0" smtClean="0"/>
              <a:t>          Раздел1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3 страница 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100392" y="5733256"/>
            <a:ext cx="484632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7714800" y="6117510"/>
            <a:ext cx="486000" cy="50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справка 5">
            <a:hlinkClick r:id="rId4" action="ppaction://hlinksldjump" highlightClick="1"/>
          </p:cNvPr>
          <p:cNvSpPr/>
          <p:nvPr/>
        </p:nvSpPr>
        <p:spPr>
          <a:xfrm>
            <a:off x="8165455" y="565699"/>
            <a:ext cx="770384" cy="7920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611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 err="1" smtClean="0"/>
              <a:t>стр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232471" y="5807997"/>
            <a:ext cx="468000" cy="50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8604448" y="6146994"/>
            <a:ext cx="468000" cy="50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справка 5">
            <a:hlinkClick r:id="rId4" action="ppaction://hlinksldjump" highlightClick="1"/>
          </p:cNvPr>
          <p:cNvSpPr/>
          <p:nvPr/>
        </p:nvSpPr>
        <p:spPr>
          <a:xfrm>
            <a:off x="8165455" y="565699"/>
            <a:ext cx="770384" cy="7920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44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Другая 4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2A4F1C"/>
      </a:hlink>
      <a:folHlink>
        <a:srgbClr val="2A4F1C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225</TotalTime>
  <Words>133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Легкий дым</vt:lpstr>
      <vt:lpstr>Криминальные ситуации Как защитить свой дом</vt:lpstr>
      <vt:lpstr>Содержание</vt:lpstr>
      <vt:lpstr>Об авторе</vt:lpstr>
      <vt:lpstr>Библиография</vt:lpstr>
      <vt:lpstr>Помощь</vt:lpstr>
      <vt:lpstr>Кражи имущества</vt:lpstr>
      <vt:lpstr>1раздел </vt:lpstr>
      <vt:lpstr>          Раздел1 </vt:lpstr>
      <vt:lpstr>2 раздел</vt:lpstr>
      <vt:lpstr>2раздел</vt:lpstr>
      <vt:lpstr>2раздел</vt:lpstr>
      <vt:lpstr>3 раздел</vt:lpstr>
      <vt:lpstr>3 раздел</vt:lpstr>
      <vt:lpstr>3 раздел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Криминальные ситуации Как защитить свой дом</dc:title>
  <dc:creator>Первый</dc:creator>
  <cp:lastModifiedBy>student</cp:lastModifiedBy>
  <cp:revision>29</cp:revision>
  <dcterms:created xsi:type="dcterms:W3CDTF">2015-10-26T09:02:43Z</dcterms:created>
  <dcterms:modified xsi:type="dcterms:W3CDTF">2015-10-30T11:37:55Z</dcterms:modified>
</cp:coreProperties>
</file>