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handoutMasterIdLst>
    <p:handoutMasterId r:id="rId16"/>
  </p:handoutMasterIdLst>
  <p:sldIdLst>
    <p:sldId id="256" r:id="rId6"/>
    <p:sldId id="257" r:id="rId7"/>
    <p:sldId id="258" r:id="rId8"/>
    <p:sldId id="263" r:id="rId9"/>
    <p:sldId id="259" r:id="rId10"/>
    <p:sldId id="260" r:id="rId11"/>
    <p:sldId id="261" r:id="rId12"/>
    <p:sldId id="262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3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08D0-68B0-4C0A-A21F-27551509572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FC6EB-17E4-4DD5-B1DC-976693520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85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03668-827B-423D-8B92-9A71692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297524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BAEE0-CEB9-4A40-85C3-B7AB4A98C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226600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CC7B3-74CB-4581-AD5C-C6BF9DE54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899784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86C22-52BA-49F1-9AE6-7594E1ECA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72361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53627-1AA5-41B9-A7DD-D875830FE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147578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6C2BC-7646-4497-A657-B50D021CC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2532176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C6A71-9A6B-41AA-9ECD-00362A235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2129359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EA5B4-42C3-4417-A02C-1A92DCF14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365228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1E094-B6E3-4072-B8CE-C06D5819D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888430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02BE-C7B6-4B96-A039-695FE0405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2288828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28BD4-37A6-46F9-A8E7-F5CD553BBF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776268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AB80D-0D44-4CA5-AEB9-916E4B875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835633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9BCCA-1708-4FF1-BA72-42EE898AC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820440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6BCBE-3EE5-4FCF-B43A-EADF388E8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267561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C43D0-0813-4A6E-B32F-C81E4ECC9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654153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F22EE-D87A-4EC0-9E0F-00DC7FBE6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229786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68EE7-BC35-4103-9C16-8BFFAB227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7984509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23255-167F-40BF-ADCD-EF4B2AB38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647967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9D34-BCE9-4AFF-BFAF-8DA600145B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424482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CF5D5-8362-4CCB-A318-B1D2F4DCA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8736516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84E97-03C2-4AF1-B058-F8DA5DE9F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132599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A2DFA-FF20-42E8-AEBB-D228F17C7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5266197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FF2EF-58DA-4EEA-9522-0230E69D9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948895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D2F57-B00A-4C80-9DEE-D1C4FF358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760346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1141-DCDC-420A-894C-FE0FE3775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98271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68D1B-05A3-42CF-87E3-DBD1EBC88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410978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7A6F2-CD86-40FE-8AB3-3DEE4F459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584674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4F210-ABFB-487D-8F40-2512918A9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386343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FE2DB-2932-465F-A4BE-02A41B95D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4992679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AD591-6FF5-40F6-A32D-C0003C265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723948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F5898-BBFD-4E99-AE90-93DA493DE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4216705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BE834-6281-4C40-BF82-A6E1510C2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3214701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95EE-DE92-49A4-8609-2BB279367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7408279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59EB-435C-40FF-9F35-50257DC3B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8022131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CFA3A-F257-45BC-8293-71AD35FF1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3225868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7FF78-90D9-4EA5-A0B3-4B921948A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704946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9ECAA-72C3-42C1-8D37-AC5E52C99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9712977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3C7EE-2E03-422B-B412-87B135D703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698459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34D18-7E44-454F-94E9-360C2674A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975926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840F8-AFA1-49CC-8213-6E5544B78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484311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85F3D-F28F-49D9-9EF9-1A20F8FD9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726665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C6A6-8412-4932-AE12-BD74331B7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3317158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3B5AB-9643-4D09-B573-0D8F024B1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850538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F1E6B-0BBB-45B6-8083-9CDF5C110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1077889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019A2-4A91-45E0-9A78-D935285D0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519421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E025D-B9BB-4002-BCEA-521B6210F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9939451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EAA23-2A1D-42AF-96C6-1611A9CD2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9713105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ED4B0-E749-4030-8736-E9FE06E7DE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822815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D4DB-450B-4A99-B2F8-31B52496F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626790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C3840-943D-4529-B474-A47A74D3A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704764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89D3-68F1-4C4D-86E8-B332EF6E2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305838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5FB8-3BB7-4B00-BE4E-5C08302FD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643254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C6790-13E1-4D1C-B59D-A46BE7E26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27722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8DB2-CC7A-4B3D-952D-D92FB65A8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015172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A08D5-8146-4EF9-B58D-E5D1EB4F9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6033380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9483D7-0A57-425E-96ED-AF6BBB7200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1ACB83-00E1-4ACA-B8E7-775E0F9CEF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5CB04E-C750-487B-A044-6E0037B91D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A67657-8D1D-42EE-840A-693E402A8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7E6475-8762-40A2-B5EC-E4BCE16582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42852"/>
            <a:ext cx="7772400" cy="2710084"/>
          </a:xfrm>
        </p:spPr>
        <p:txBody>
          <a:bodyPr/>
          <a:lstStyle/>
          <a:p>
            <a:r>
              <a:rPr lang="ru-RU" sz="2400" b="1" i="1" dirty="0"/>
              <a:t>Муниципальное бюджетное дошкольное образовательное учреждение                     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/>
              <a:t>«Детский сад №322 компенсирующего вида</a:t>
            </a:r>
            <a:r>
              <a:rPr lang="ru-RU" sz="2400" b="1" i="1" dirty="0" smtClean="0"/>
              <a:t>»</a:t>
            </a:r>
            <a:br>
              <a:rPr lang="ru-RU" sz="2400" b="1" i="1" dirty="0" smtClean="0"/>
            </a:br>
            <a:r>
              <a:rPr lang="ru-RU" sz="2400" i="1" dirty="0" smtClean="0"/>
              <a:t>    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Красноярский край</a:t>
            </a:r>
            <a:br>
              <a:rPr lang="ru-RU" sz="2400" i="1" dirty="0" smtClean="0"/>
            </a:br>
            <a:r>
              <a:rPr lang="ru-RU" sz="2400" i="1" dirty="0" smtClean="0"/>
              <a:t>г. Красноярск. </a:t>
            </a:r>
            <a:r>
              <a:rPr lang="ru-RU" sz="2400" i="1" dirty="0"/>
              <a:t>у</a:t>
            </a:r>
            <a:r>
              <a:rPr lang="ru-RU" sz="2400" i="1" dirty="0" smtClean="0"/>
              <a:t>л. Гусарова 31  660130 </a:t>
            </a:r>
            <a:br>
              <a:rPr lang="ru-RU" sz="2400" i="1" dirty="0" smtClean="0"/>
            </a:br>
            <a:r>
              <a:rPr lang="ru-RU" sz="2400" i="1" dirty="0" smtClean="0"/>
              <a:t>т: 246-47-79</a:t>
            </a:r>
            <a:endParaRPr lang="ru-RU" sz="24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2564904"/>
            <a:ext cx="6408712" cy="2736304"/>
          </a:xfrm>
        </p:spPr>
        <p:txBody>
          <a:bodyPr/>
          <a:lstStyle/>
          <a:p>
            <a:endParaRPr lang="ru-RU" sz="2400" i="1" dirty="0" smtClean="0"/>
          </a:p>
          <a:p>
            <a:r>
              <a:rPr lang="ru-RU" sz="2800" b="1" i="1" dirty="0" smtClean="0"/>
              <a:t>«Утренняя гимнастика в дошкольном возрасте</a:t>
            </a:r>
            <a:r>
              <a:rPr lang="ru-RU" sz="2400" i="1" dirty="0" smtClean="0"/>
              <a:t>»</a:t>
            </a:r>
          </a:p>
          <a:p>
            <a:endParaRPr lang="ru-RU" sz="2400" i="1" dirty="0"/>
          </a:p>
          <a:p>
            <a:r>
              <a:rPr lang="ru-RU" sz="2400" i="1" dirty="0"/>
              <a:t>Инструктор по физической культуре Хитина Ольга Александровна</a:t>
            </a:r>
          </a:p>
          <a:p>
            <a:endParaRPr lang="ru-RU" sz="2400" i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ФИЗО 2010-2011г\SDC1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r="-2883"/>
          <a:stretch>
            <a:fillRect/>
          </a:stretch>
        </p:blipFill>
        <p:spPr bwMode="auto">
          <a:xfrm>
            <a:off x="2411760" y="1412777"/>
            <a:ext cx="6118856" cy="415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Утренняя гимнастика может проводится с разными атрибутами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221879670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/>
              <a:t>Утренняя гимнастика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556792"/>
            <a:ext cx="5482952" cy="2908920"/>
          </a:xfrm>
        </p:spPr>
        <p:txBody>
          <a:bodyPr/>
          <a:lstStyle/>
          <a:p>
            <a:r>
              <a:rPr lang="ru-RU" sz="2800" i="1" dirty="0" smtClean="0"/>
              <a:t>Утренняя гимнастика для дошкольников является одним из важнейших компонентов двигательного режима.</a:t>
            </a:r>
          </a:p>
          <a:p>
            <a:endParaRPr lang="ru-RU" dirty="0"/>
          </a:p>
        </p:txBody>
      </p:sp>
      <p:pic>
        <p:nvPicPr>
          <p:cNvPr id="1026" name="Picture 2" descr="E:\Фот ФИЗО 2010г\Фото утр. гимн\SDC114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789040"/>
            <a:ext cx="4355976" cy="2903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537351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Утренняя гимнастика направлена 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00200"/>
            <a:ext cx="6048672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dirty="0"/>
              <a:t>н</a:t>
            </a:r>
            <a:r>
              <a:rPr lang="ru-RU" sz="1800" dirty="0" smtClean="0"/>
              <a:t>а оздоровление , укрепление, повышение функционального уровня систем организма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р</a:t>
            </a:r>
            <a:r>
              <a:rPr lang="ru-RU" sz="1800" dirty="0" smtClean="0"/>
              <a:t>азвитие физических качеств и способностей  детей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з</a:t>
            </a:r>
            <a:r>
              <a:rPr lang="ru-RU" sz="1800" dirty="0" smtClean="0"/>
              <a:t>акрепление двигательных навыков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воспитание  волевых качеств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д</a:t>
            </a:r>
            <a:r>
              <a:rPr lang="ru-RU" sz="1800" dirty="0" smtClean="0"/>
              <a:t>исциплинированность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у</a:t>
            </a:r>
            <a:r>
              <a:rPr lang="ru-RU" sz="1800" dirty="0" smtClean="0"/>
              <a:t>странение некоторых последствий сна                              (отечность, вялость, сонливость)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у</a:t>
            </a:r>
            <a:r>
              <a:rPr lang="ru-RU" sz="1800" dirty="0" smtClean="0"/>
              <a:t>величение тонуса нервной системы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/>
              <a:t>силение</a:t>
            </a:r>
            <a:r>
              <a:rPr lang="ru-RU" sz="1800" dirty="0" smtClean="0"/>
              <a:t> работы основных систем организма(сердечно – сосудистой, дыхательной, системы желез внутренней секреции и т. </a:t>
            </a:r>
            <a:r>
              <a:rPr lang="ru-RU" sz="1800" dirty="0"/>
              <a:t>д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983917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Методические указания для проведения утренней гимнастики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3340968"/>
          </a:xfrm>
        </p:spPr>
        <p:txBody>
          <a:bodyPr/>
          <a:lstStyle/>
          <a:p>
            <a:pPr lvl="2" indent="-342900">
              <a:buFont typeface="+mj-lt"/>
              <a:buAutoNum type="arabicPeriod"/>
            </a:pPr>
            <a:r>
              <a:rPr lang="ru-RU" sz="1800" dirty="0" smtClean="0"/>
              <a:t>Продолжительность утренней гимнастики в средней группе  6 - 8 минут, комплексы состоят из 4 - 5 упражнений, упражнения повторяются 5 - 6 раз.</a:t>
            </a:r>
          </a:p>
          <a:p>
            <a:pPr lvl="2" indent="-342900">
              <a:buFont typeface="+mj-lt"/>
              <a:buAutoNum type="arabicPeriod"/>
            </a:pPr>
            <a:r>
              <a:rPr lang="ru-RU" sz="1800" dirty="0" smtClean="0"/>
              <a:t>Продолжительность утренней гимнастики в старшей группе  8 - 10 минут, комплексы состоят из 5-6 упражнений, упражнения повторяются 5-8 раз</a:t>
            </a:r>
          </a:p>
          <a:p>
            <a:pPr lvl="2" indent="-342900">
              <a:buFont typeface="+mj-lt"/>
              <a:buAutoNum type="arabicPeriod"/>
            </a:pPr>
            <a:r>
              <a:rPr lang="ru-RU" sz="1800" dirty="0" smtClean="0"/>
              <a:t>Продолжительность утренней гимнастики в подготовительной группе 10-12 минут, комплексы состоят из 6-7 упражнений, упражнения повторяются 8-10 раз</a:t>
            </a:r>
          </a:p>
          <a:p>
            <a:pPr lvl="2" indent="-342900">
              <a:buFont typeface="+mj-lt"/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42389076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000" b="1" dirty="0" smtClean="0"/>
              <a:t>В детском саду  предпочтительна утренняя гимнастика игрового характера, она отличается интересным содержанием, игровыми моментами, музыкальным сопровождением, радостной атмосферой,  положительными детскими эмоциями красивой и образной речью взрослого.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988840"/>
            <a:ext cx="4474840" cy="1656185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 smtClean="0"/>
              <a:t>В детских садах компенсирующего вида, где у детей имеются логопедические проблемы, утренняя гимнастика проводится с обязательным речевым сопровождением.</a:t>
            </a:r>
            <a:endParaRPr lang="ru-RU" sz="1800" i="1" dirty="0"/>
          </a:p>
        </p:txBody>
      </p:sp>
      <p:pic>
        <p:nvPicPr>
          <p:cNvPr id="2050" name="Picture 2" descr="E:\Фот ФИЗО 2010г\Фото утр. гимн\SDC115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3645024"/>
            <a:ext cx="4572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62721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3312368"/>
          </a:xfrm>
        </p:spPr>
        <p:txBody>
          <a:bodyPr/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i="1" dirty="0" smtClean="0"/>
              <a:t>Для утренней гимнастики подбираются упражнения:</a:t>
            </a:r>
            <a:br>
              <a:rPr lang="ru-RU" sz="2000" b="1" i="1" dirty="0" smtClean="0"/>
            </a:br>
            <a:r>
              <a:rPr lang="ru-RU" sz="1800" dirty="0" smtClean="0"/>
              <a:t>- известные детям</a:t>
            </a:r>
            <a:br>
              <a:rPr lang="ru-RU" sz="1800" dirty="0" smtClean="0"/>
            </a:br>
            <a:r>
              <a:rPr lang="ru-RU" sz="1800" dirty="0" smtClean="0"/>
              <a:t>-простые по структуре</a:t>
            </a:r>
            <a:br>
              <a:rPr lang="ru-RU" sz="1800" dirty="0" smtClean="0"/>
            </a:br>
            <a:r>
              <a:rPr lang="ru-RU" sz="1800" dirty="0" smtClean="0"/>
              <a:t>-упражнения на потягивание</a:t>
            </a:r>
            <a:br>
              <a:rPr lang="ru-RU" sz="1800" dirty="0" smtClean="0"/>
            </a:br>
            <a:r>
              <a:rPr lang="ru-RU" sz="1800" dirty="0" smtClean="0"/>
              <a:t>-различные виды ходьбы</a:t>
            </a:r>
            <a:br>
              <a:rPr lang="ru-RU" sz="1800" dirty="0" smtClean="0"/>
            </a:br>
            <a:r>
              <a:rPr lang="ru-RU" sz="1800" dirty="0" smtClean="0"/>
              <a:t>-общеразвивающие упражнения (наклоны, повороты, приседания, выпады, вращения в суставах и др.</a:t>
            </a:r>
            <a:br>
              <a:rPr lang="ru-RU" sz="1800" dirty="0" smtClean="0"/>
            </a:br>
            <a:r>
              <a:rPr lang="ru-RU" sz="1800" dirty="0" smtClean="0"/>
              <a:t>упражнения на растягивание (на развитие гибкости)</a:t>
            </a:r>
            <a:br>
              <a:rPr lang="ru-RU" sz="1800" dirty="0" smtClean="0"/>
            </a:br>
            <a:r>
              <a:rPr lang="ru-RU" sz="1800" dirty="0" smtClean="0"/>
              <a:t>-танцевальные движения</a:t>
            </a:r>
            <a:br>
              <a:rPr lang="ru-RU" sz="1800" dirty="0" smtClean="0"/>
            </a:br>
            <a:r>
              <a:rPr lang="ru-RU" sz="1800" dirty="0" smtClean="0"/>
              <a:t>-бег трусцой и легкие прыжки</a:t>
            </a:r>
            <a:br>
              <a:rPr lang="ru-RU" sz="1800" dirty="0" smtClean="0"/>
            </a:br>
            <a:r>
              <a:rPr lang="ru-RU" sz="1800" dirty="0" smtClean="0"/>
              <a:t>-упражнения на восстановление дыхания.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 descr="E:\Фот ФИЗО 2010г\Фото утр. гимн\SDC11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91793" y="3429000"/>
            <a:ext cx="4752529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012265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200" b="1" i="1" dirty="0" smtClean="0"/>
              <a:t>Упражнения для утренней гимнастики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5698976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/>
              <a:t>Упражнения для мышц плечевого пояса</a:t>
            </a:r>
          </a:p>
          <a:p>
            <a:pPr marL="0" indent="0">
              <a:buNone/>
            </a:pPr>
            <a:r>
              <a:rPr lang="ru-RU" sz="2000" b="1" i="1" dirty="0" smtClean="0"/>
              <a:t>Поднять руки вперед</a:t>
            </a:r>
          </a:p>
          <a:p>
            <a:pPr marL="0" indent="0">
              <a:buNone/>
            </a:pPr>
            <a:r>
              <a:rPr lang="ru-RU" sz="2000" b="1" i="1" dirty="0" smtClean="0"/>
              <a:t>Поднять руки вверх</a:t>
            </a:r>
          </a:p>
          <a:p>
            <a:pPr marL="0" indent="0">
              <a:buNone/>
            </a:pPr>
            <a:r>
              <a:rPr lang="ru-RU" sz="2000" b="1" i="1" dirty="0" smtClean="0"/>
              <a:t>Опустить руки</a:t>
            </a:r>
            <a:endParaRPr lang="ru-RU" sz="2000" b="1" i="1" dirty="0"/>
          </a:p>
        </p:txBody>
      </p:sp>
      <p:pic>
        <p:nvPicPr>
          <p:cNvPr id="4098" name="Picture 2" descr="E:\Фото ФИЗО\от.зан.10гр\SDC11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51820" y="2924944"/>
            <a:ext cx="6192180" cy="4128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507294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ФИЗО\от.зан.10гр\SDC11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0"/>
            <a:ext cx="4139952" cy="2759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87008" cy="1988840"/>
          </a:xfrm>
        </p:spPr>
        <p:txBody>
          <a:bodyPr/>
          <a:lstStyle/>
          <a:p>
            <a:pPr algn="l"/>
            <a:r>
              <a:rPr lang="ru-RU" sz="2800" b="1" i="1" dirty="0" smtClean="0"/>
              <a:t>Упражнения для туловища</a:t>
            </a:r>
            <a:br>
              <a:rPr lang="ru-RU" sz="2800" b="1" i="1" dirty="0" smtClean="0"/>
            </a:br>
            <a:r>
              <a:rPr lang="ru-RU" sz="2800" dirty="0" smtClean="0"/>
              <a:t>Наклон вперед</a:t>
            </a:r>
            <a:br>
              <a:rPr lang="ru-RU" sz="2800" dirty="0" smtClean="0"/>
            </a:br>
            <a:r>
              <a:rPr lang="ru-RU" sz="2800" dirty="0" smtClean="0"/>
              <a:t>Наклоны в стороны</a:t>
            </a:r>
            <a:br>
              <a:rPr lang="ru-RU" sz="2800" dirty="0" smtClean="0"/>
            </a:br>
            <a:r>
              <a:rPr lang="ru-RU" sz="2800" dirty="0" smtClean="0"/>
              <a:t>Повороты в стороны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76872"/>
            <a:ext cx="5842992" cy="4464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/>
              <a:t>Исходное положение для туловища</a:t>
            </a:r>
          </a:p>
          <a:p>
            <a:r>
              <a:rPr lang="ru-RU" sz="2400" dirty="0" smtClean="0"/>
              <a:t>Сидя на полу</a:t>
            </a:r>
          </a:p>
          <a:p>
            <a:r>
              <a:rPr lang="ru-RU" sz="2400" dirty="0" smtClean="0"/>
              <a:t>Сидя на стуле или скамейке</a:t>
            </a:r>
          </a:p>
          <a:p>
            <a:r>
              <a:rPr lang="ru-RU" sz="2400" dirty="0" smtClean="0"/>
              <a:t>Лежа на спине или на животе</a:t>
            </a:r>
          </a:p>
          <a:p>
            <a:pPr marL="0" indent="0" algn="ctr">
              <a:buNone/>
            </a:pPr>
            <a:r>
              <a:rPr lang="ru-RU" sz="2800" b="1" i="1" dirty="0" smtClean="0"/>
              <a:t>Исходное положение для рук во время упражнений для туловища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Руки на поясе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Руки вперед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530135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Упражнения для ног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Подскоки на месте на двух ногах, на одной ноге, попеременно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Приседания</a:t>
            </a:r>
          </a:p>
          <a:p>
            <a:pPr marL="0" indent="0">
              <a:buNone/>
            </a:pPr>
            <a:r>
              <a:rPr lang="ru-RU" sz="2400" b="1" i="1" dirty="0" smtClean="0"/>
              <a:t>Исходное положение для ног (ступни параллельно, на ширине плеч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/>
          </a:p>
        </p:txBody>
      </p:sp>
      <p:pic>
        <p:nvPicPr>
          <p:cNvPr id="7170" name="Picture 2" descr="E:\Фото ФИЗО 2010-2011г\SDC11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3284984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43607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Утренняя гимнастика для дошкольников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Утренняя гимнастика для дошкольников</Template>
  <TotalTime>120</TotalTime>
  <Words>308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Утренняя гимнастика для дошкольников</vt:lpstr>
      <vt:lpstr>1_colormaster</vt:lpstr>
      <vt:lpstr>2_colormaster</vt:lpstr>
      <vt:lpstr>3_colormaster</vt:lpstr>
      <vt:lpstr>4_colormaster</vt:lpstr>
      <vt:lpstr>Муниципальное бюджетное дошкольное образовательное учреждение                      «Детский сад №322 компенсирующего вида»      Красноярский край г. Красноярск. ул. Гусарова 31  660130  т: 246-47-79</vt:lpstr>
      <vt:lpstr>Утренняя гимнастика </vt:lpstr>
      <vt:lpstr>Утренняя гимнастика направлена на:</vt:lpstr>
      <vt:lpstr>Методические указания для проведения утренней гимнастики</vt:lpstr>
      <vt:lpstr>В детском саду  предпочтительна утренняя гимнастика игрового характера, она отличается интересным содержанием, игровыми моментами, музыкальным сопровождением, радостной атмосферой,  положительными детскими эмоциями красивой и образной речью взрослого.</vt:lpstr>
      <vt:lpstr>  Для утренней гимнастики подбираются упражнения: - известные детям -простые по структуре -упражнения на потягивание -различные виды ходьбы -общеразвивающие упражнения (наклоны, повороты, приседания, выпады, вращения в суставах и др. упражнения на растягивание (на развитие гибкости) -танцевальные движения -бег трусцой и легкие прыжки -упражнения на восстановление дыхания.  </vt:lpstr>
      <vt:lpstr>Упражнения для утренней гимнастики</vt:lpstr>
      <vt:lpstr>Упражнения для туловища Наклон вперед Наклоны в стороны Повороты в стороны </vt:lpstr>
      <vt:lpstr>Упражнения для ног</vt:lpstr>
      <vt:lpstr>Утренняя гимнастика может проводится с разными атрибутами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Пользователь</cp:lastModifiedBy>
  <cp:revision>17</cp:revision>
  <dcterms:created xsi:type="dcterms:W3CDTF">2012-04-17T09:15:45Z</dcterms:created>
  <dcterms:modified xsi:type="dcterms:W3CDTF">2016-03-11T05:11:30Z</dcterms:modified>
</cp:coreProperties>
</file>