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C2D4C07-0B41-4B34-9612-6AE2B2ACAE68}" type="datetimeFigureOut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ADE91E-F857-4DA9-AC07-B657AA3123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9F824-384E-443A-AB09-762D4EC331B8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8733-ED90-4C90-B733-C456982FFE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DCEF-997F-414C-9011-EB36E083E3F3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E6B3B-6A3E-451D-839F-ECEDD285D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7D81-7CCA-42D6-9825-024446FEE7CD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CFC96-859B-48BB-9405-5BC10708D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75EE-D34E-4C0B-B96B-C00669A8F8CA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32CEE-1194-4761-ACC0-7BED0A34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4C79B-F95A-407E-AACC-5312465A8323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B7C61-98BE-407B-B8F0-34FC162FD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4F483-17E6-42DF-A8FF-F1566C77037E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8929-1BB6-4B76-8E03-6A57E6A607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E5187-9944-4275-95DE-CD51D0F69848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F80C-6DBA-4351-9168-BCA25C545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D0945-7ADB-4386-8F23-756E74E8C0A7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6A7AD-5FA3-481B-83A7-09149C33E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C0AF-77D0-4F36-9B68-FBBCF7DB42A3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219D-6678-47DD-A28C-CF9011692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11FA-9194-4B76-9A86-F006AAC8B997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BCC2C-318D-46F6-84F3-6FE1D55134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7A0BB-89B8-4E21-855F-9731E19FF5F4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F8A01-DEC8-40A6-AA32-969742BF56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E05255-1ADC-4B83-9B89-C662C45B6C34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57CF4B-DC69-49FC-B791-D96C9AF54B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4286250"/>
            <a:ext cx="85725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85813" y="214291"/>
            <a:ext cx="7772400" cy="857255"/>
          </a:xfrm>
        </p:spPr>
        <p:txBody>
          <a:bodyPr/>
          <a:lstStyle/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1500174"/>
            <a:ext cx="6786610" cy="5143536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endParaRPr lang="ru-RU" sz="36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 smtClean="0">
                <a:solidFill>
                  <a:srgbClr val="FF0000"/>
                </a:solidFill>
              </a:rPr>
              <a:t>Методические рекомендации для проведения физкультурных праздников в дошкольных учреждениях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культуре:</a:t>
            </a:r>
          </a:p>
          <a:p>
            <a:pPr algn="r"/>
            <a:r>
              <a:rPr lang="ru-RU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Хитина Ольга Александровна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2053" name="Picture 3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0298" y="5643578"/>
            <a:ext cx="1023937" cy="102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15338" y="200024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71670" y="1571612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214290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143900" y="428604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86776" y="350043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072462" y="5643578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64" y="4071942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 descr="H:\Documents and Settings\Aida\Рабочий стол\НОвая ГРАФИКА сборник\КАРТИНКИ СБОРНИК_ школьные\flow58.gif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86644" y="4429132"/>
            <a:ext cx="6667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Младший дошкольный возраст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Схемы физкультурных досугов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Приглашение детей на площадку ,где  проходит досуг (физкультурный зал, спорт. площадка, лесная полянка, луг).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Сюрпризный момент(появление литературного героя) ,детям задается загадка и нужно отгадать героя.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Выполнение общеразвивающих упражнений(с предметами и без предметов) и основных видов движений (ходьба и бег на высоких четвереньках).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0C2A343-463E-43A5-BCA1-1B0C5B6DF092}" type="datetime1">
              <a:rPr lang="ru-RU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FB58F-A5A9-4067-912B-AB55AB3DC5ED}" type="slidenum">
              <a:rPr lang="ru-RU"/>
              <a:pPr>
                <a:defRPr/>
              </a:pPr>
              <a:t>2</a:t>
            </a:fld>
            <a:endParaRPr lang="ru-RU"/>
          </a:p>
        </p:txBody>
      </p:sp>
      <p:pic>
        <p:nvPicPr>
          <p:cNvPr id="1026" name="Picture 2" descr="E:\День здоровья и ФИЗО досуг страна дорожных знаков(10,4,1,6,8гр)\SDC122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3573016"/>
            <a:ext cx="4091947" cy="2713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E:\День здоровья и ФИЗО досуг страна дорожных знаков(10,4,1,6,8гр)\SDC122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8024" y="3573016"/>
            <a:ext cx="3947931" cy="2642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Игровые задания для всей группы (допрыгни до колокольчика, пройти по мостику, пробежать змейкой между деревьями).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Подвижная игра.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Малоподвижная игра или успокаивающий момент (Игра: «Кто тише»).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Награждение детей сувенирами.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 descr="E:\День здоровья и ФИЗО досуг страна дорожных знаков(10,4,1,6,8гр)\SDC122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060848"/>
            <a:ext cx="4644008" cy="30826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E:\День здоровья и ФИЗО досуг страна дорожных знаков(10,4,1,6,8гр)\SDC121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48" y="3500438"/>
            <a:ext cx="4668011" cy="30746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Средний дошкольный возраст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Следует постепенно вводить в содержание досуга игры с элементами соревнования («Кто быстрее наполнит ведро яблоками», «Чья машина  быстрее  приедет в гараж» и т. д.). При составлении содержания досуга следует помнить об активном участии каждого ребенка в играх и упражнениях.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Приглашение детей на площадку ,где  проходит досуг (физкультурный зал, спорт. площадка, лесная полянка, луг).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Сюрпризный момент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(телеграмма, встреча с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литературным героем,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появление сказочного персонажа). 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4099" name="Picture 3" descr="E:\физ фото\SDC12135.JPG"/>
          <p:cNvPicPr>
            <a:picLocks noChangeAspect="1" noChangeArrowheads="1"/>
          </p:cNvPicPr>
          <p:nvPr/>
        </p:nvPicPr>
        <p:blipFill>
          <a:blip r:embed="rId2" cstate="email"/>
          <a:srcRect l="-1721"/>
          <a:stretch>
            <a:fillRect/>
          </a:stretch>
        </p:blipFill>
        <p:spPr bwMode="auto">
          <a:xfrm>
            <a:off x="4677372" y="3429000"/>
            <a:ext cx="4466628" cy="292895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Выполнение общеразвивающих упражнений(с предметами и без предметов) и основных видов движений (ходьба и бег на высоких четвереньках).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Игровое задание или упражнение для всей группы (проползти на низки четвереньках, ч/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трое воротцев, находящихся на расстоянии 5-6 шагов друг от друга).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5.Аттракционы: а) индивидуальные; б) групповые;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Подвижная игра.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3075" name="Picture 3" descr="E:\физ фото\SDC1197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60377" y="3212976"/>
            <a:ext cx="4467599" cy="2859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E:\Фото призентация Здоровьсбережение 2010-2011\100SSCAM\SDC1238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3284984"/>
            <a:ext cx="4139952" cy="2715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89640" cy="6120680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Соревнования двух команд, с использование игр – эстафет.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Игра – хоровод.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9.Индивидуальные  соревнования ( между капитанами команд).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Награждение участников индивидуальными  наградами, а также награда может быть и общей).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11. Произвольные  танцы под музыку.</a:t>
            </a:r>
          </a:p>
          <a:p>
            <a:pPr marL="457200" indent="-457200">
              <a:buAutoNum type="arabicPeriod" startAt="9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6" name="Picture 2" descr="E:\физ фото\SDC1197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2564904"/>
            <a:ext cx="4248472" cy="27929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E:\физ фото\SDC1212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94064" y="3212976"/>
            <a:ext cx="4509910" cy="300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Старший дошкольный возраст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Приглашение детей на площадку ,где  проходит досуг (физкультурный зал, спорт. площадка, лесная полянка, луг).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Физкультурный досуг в старшем дошкольном возрасте  может основываться, только на играх – эстафетах.</a:t>
            </a:r>
          </a:p>
          <a:p>
            <a:pPr marL="45720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7171" name="Picture 3" descr="E:\12группа 23 февраля\SDC166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276872"/>
            <a:ext cx="4860032" cy="32238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E:\Фот ФИЗО 2010г\Соревновательное занятие гр №5 и гр № 8\SDC116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500438"/>
            <a:ext cx="4896036" cy="30021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Выполнение общеразвивающих упражнений(с предметами и без предметов) и основных видов движений (ходьба и бег на высоких четвереньках).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Игровое задание или упражнение для всей группы (проползти на низки четвереньках, ч/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трое воротцев, находящихся на расстоянии 5-6 шагов друг от друга).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Подвижная игра.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8195" name="Picture 3" descr="E:\Фото ФИЗО 2010-2011г\SDC125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2996952"/>
            <a:ext cx="4608512" cy="30752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E:\Фото ФИЗО 2010-2011г\SDC125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1988840"/>
            <a:ext cx="4427984" cy="2940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физ фото\SDC1212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132856"/>
            <a:ext cx="4355976" cy="30106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E:\Фото ФИЗО 2010-2011г\SDC1256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1412776"/>
            <a:ext cx="3995936" cy="2659166"/>
          </a:xfrm>
          <a:prstGeom prst="rect">
            <a:avLst/>
          </a:prstGeom>
          <a:noFill/>
        </p:spPr>
      </p:pic>
      <p:pic>
        <p:nvPicPr>
          <p:cNvPr id="5123" name="Picture 3" descr="E:\Фото ФИЗО 2010-2011г\SDC1213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4071942"/>
            <a:ext cx="3923928" cy="25857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7. Соревнования двух команд, с использование игр – эстафет.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8. Индивидуальные  соревнования ( между капитанами команд).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Награждение участников индивидуальными  наградами, а также награда может быть и общей). 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10. Произвольные  танцы под музыку.</a:t>
            </a:r>
          </a:p>
          <a:p>
            <a:pPr marL="457200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3075EE-D34E-4C0B-B96B-C00669A8F8CA}" type="datetime1">
              <a:rPr lang="ru-RU" smtClean="0"/>
              <a:pPr>
                <a:defRPr/>
              </a:pPr>
              <a:t>11.03.2016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32CEE-1194-4761-ACC0-7BED0A34134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вила проведение праздника для дошкольников1">
  <a:themeElements>
    <a:clrScheme name="Другая 50">
      <a:dk1>
        <a:srgbClr val="99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Правила проведение праздника для дошкольников1</Template>
  <TotalTime>144</TotalTime>
  <Words>477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Правила проведение праздника для дошкольников1</vt:lpstr>
      <vt:lpstr>Слайд 1</vt:lpstr>
      <vt:lpstr>Младший дошкольный возраст Схемы физкультурных досугов</vt:lpstr>
      <vt:lpstr>Слайд 3</vt:lpstr>
      <vt:lpstr>Средний дошкольный возраст</vt:lpstr>
      <vt:lpstr>Слайд 5</vt:lpstr>
      <vt:lpstr>Слайд 6</vt:lpstr>
      <vt:lpstr>Старший дошкольный возраст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                     «Детский сад №322 компенсирующего вида»      Красноярский край г. Красноярск. ул. Гусарова 31  т: 246-4</dc:title>
  <dc:creator>Артем</dc:creator>
  <dc:description>http://aida.ucoz.ru</dc:description>
  <cp:lastModifiedBy>Пользователь</cp:lastModifiedBy>
  <cp:revision>39</cp:revision>
  <dcterms:created xsi:type="dcterms:W3CDTF">2012-04-30T05:08:42Z</dcterms:created>
  <dcterms:modified xsi:type="dcterms:W3CDTF">2016-03-11T04:59:11Z</dcterms:modified>
  <cp:category>шаблоны к Powerpoint</cp:category>
</cp:coreProperties>
</file>