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pn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images.myshared.ru/5/416491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23728" y="2708920"/>
            <a:ext cx="482375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Ж</a:t>
            </a:r>
            <a:r>
              <a:rPr lang="ru-RU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изнь </a:t>
            </a:r>
            <a:r>
              <a:rPr lang="ru-RU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</a:t>
            </a:r>
            <a:r>
              <a:rPr lang="ru-RU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еса</a:t>
            </a:r>
            <a:endParaRPr lang="ru-RU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5229200"/>
            <a:ext cx="6850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МБОУ «Средняя общеобразовательная школа № 31» города Курска</a:t>
            </a:r>
          </a:p>
          <a:p>
            <a:pPr algn="ctr"/>
            <a:r>
              <a:rPr lang="ru-RU" dirty="0" smtClean="0"/>
              <a:t>Учитель: </a:t>
            </a:r>
            <a:r>
              <a:rPr lang="ru-RU" dirty="0" err="1" smtClean="0"/>
              <a:t>Бильдина</a:t>
            </a:r>
            <a:r>
              <a:rPr lang="ru-RU" dirty="0" smtClean="0"/>
              <a:t> Ирина Германовна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916832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dirty="0" smtClean="0">
                <a:latin typeface="Times New Roman" pitchFamily="18" charset="0"/>
              </a:rPr>
              <a:t>УМК «Школа России» окружающий мир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</a:rPr>
              <a:t>4 класс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images.myshared.ru/5/416491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00108"/>
            <a:ext cx="8215370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 rot="20636611">
            <a:off x="2239767" y="4133812"/>
            <a:ext cx="530055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Молодцы</a:t>
            </a:r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!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images.myshared.ru/5/416491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428992" y="1071546"/>
            <a:ext cx="2428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Тест</a:t>
            </a:r>
            <a:endParaRPr lang="ru-RU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285852" y="3214686"/>
            <a:ext cx="714380" cy="70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00034" y="3286124"/>
            <a:ext cx="774952" cy="62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3286124"/>
            <a:ext cx="642942" cy="62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928926" y="3286124"/>
            <a:ext cx="642942" cy="62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714744" y="3286124"/>
            <a:ext cx="642942" cy="62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500562" y="3286124"/>
            <a:ext cx="642942" cy="62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5286380" y="3286124"/>
            <a:ext cx="774952" cy="62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786710" y="3286124"/>
            <a:ext cx="714380" cy="70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858016" y="3286124"/>
            <a:ext cx="714380" cy="70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072198" y="3286124"/>
            <a:ext cx="714380" cy="70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images.myshared.ru/5/416491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928670"/>
            <a:ext cx="65722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Лес -</a:t>
            </a:r>
            <a:endParaRPr lang="ru-RU" sz="9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500306"/>
            <a:ext cx="84296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</a:rPr>
              <a:t>это обширная </a:t>
            </a:r>
          </a:p>
          <a:p>
            <a:r>
              <a:rPr lang="ru-RU" sz="3200" dirty="0" smtClean="0">
                <a:latin typeface="Times New Roman" pitchFamily="18" charset="0"/>
              </a:rPr>
              <a:t>территория,</a:t>
            </a:r>
          </a:p>
          <a:p>
            <a:r>
              <a:rPr lang="ru-RU" sz="3200" dirty="0" smtClean="0">
                <a:latin typeface="Times New Roman" pitchFamily="18" charset="0"/>
              </a:rPr>
              <a:t> покрытая деревьями</a:t>
            </a:r>
          </a:p>
          <a:p>
            <a:r>
              <a:rPr lang="ru-RU" sz="3200" dirty="0" smtClean="0">
                <a:latin typeface="Times New Roman" pitchFamily="18" charset="0"/>
              </a:rPr>
              <a:t> и  кустарниками.</a:t>
            </a:r>
            <a:endParaRPr lang="ru-RU" sz="32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0813" y="2643182"/>
            <a:ext cx="4392825" cy="391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mages.myshared.ru/5/416491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1428736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Лесами наша область небогата. Территория области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занята преимущественно лиственными лесами.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Наиболее часто встречаются дубовые рощи (дубравы),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 также березняки, осинники, ольшаники и ивняки.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&amp;Vcy; &amp;ocy;&amp;bcy;&amp;lcy;&amp;acy;&amp;scy;&amp;tcy;&amp;icy; &amp;ocy;&amp;tcy;&amp;dcy;&amp;iecy;&amp;lcy;&amp;softcy;&amp;ncy;&amp;ycy;&amp;mcy;&amp;icy; &amp;ocy;&amp;scy;&amp;tcy;&amp;rcy;&amp;ocy;&amp;vcy;&amp;kcy;&amp;acy;&amp;mcy;&amp;icy; &amp;rcy;&amp;acy;&amp;scy;&amp;pcy;&amp;rcy;&amp;ocy;&amp;scy;&amp;tcy;&amp;rcy;&amp;acy;&amp;ncy;&amp;iecy;&amp;ncy;&amp;ycy; &amp;dcy;&amp;ucy;&amp;bcy;&amp;rcy;&amp;acy;&amp;vcy;&amp;ycy;: &amp;pcy;&amp;ocy; &amp;kcy;&amp;rcy;&amp;ucy;&amp;tcy;&amp;ycy;&amp;mcy; &amp;bcy;&amp;iecy;&amp;rcy;&amp;iecy;&amp;gcy;&amp;acy;&amp;mcy; &amp;rcy;&amp;iecy;&amp;chcy;&amp;ncy;&amp;ycy;&amp;khcy; &amp;dcy;&amp;ocy;&amp;lcy;&amp;icy;&amp;ncy; (&amp;ncy;&amp;acy;&amp;gcy;&amp;ocy;&amp;rcy;&amp;ncy;&amp;ycy;&amp;iecy; &amp;dcy;&amp;ucy;&amp;bcy;&amp;rcy;&amp;acy;&amp;vcy;&amp;ycy;), &amp;vcy; &amp;pcy;&amp;ocy;&amp;jcy;&amp;mcy;&amp;acy;&amp;khcy; (&amp;pcy;&amp;ocy;&amp;jcy;&amp;mcy;&amp;iecy;&amp;ncy;&amp;ncy;&amp;ycy;&amp;iecy; &amp;dcy;&amp;ucy;&amp;bcy;&amp;rcy;&amp;acy;&amp;vcy;&amp;ycy;), &amp;vcy; &amp;ocy;&amp;vcy;&amp;rcy;&amp;acy;&amp;gcy;&amp;acy;&amp;khcy; &amp;icy; &amp;bcy;&amp;acy;&amp;lcy;&amp;kcy;&amp;acy;&amp;khcy; (&amp;bcy;&amp;acy;&amp;jcy;&amp;rcy;&amp;acy;&amp;chcy;&amp;ncy;&amp;ycy;&amp;iecy; &amp;lcy;&amp;iecy;&amp;scy;&amp;acy;)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2998671"/>
            <a:ext cx="5072098" cy="3502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s.myshared.ru/5/416491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5214950"/>
            <a:ext cx="8358246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lnSpc>
                <a:spcPct val="90000"/>
              </a:lnSpc>
              <a:defRPr/>
            </a:pPr>
            <a:r>
              <a:rPr lang="ru-RU" sz="2800" b="1" dirty="0" smtClean="0">
                <a:latin typeface="Times New Roman" pitchFamily="18" charset="0"/>
              </a:rPr>
              <a:t>Третий</a:t>
            </a:r>
            <a:r>
              <a:rPr lang="ru-RU" sz="2800" dirty="0" smtClean="0">
                <a:latin typeface="Times New Roman" pitchFamily="18" charset="0"/>
              </a:rPr>
              <a:t> —  травяной покров. мхи и лишайники.</a:t>
            </a:r>
          </a:p>
          <a:p>
            <a:pPr marL="273050" indent="-273050">
              <a:lnSpc>
                <a:spcPct val="90000"/>
              </a:lnSpc>
              <a:buNone/>
              <a:defRPr/>
            </a:pPr>
            <a:r>
              <a:rPr lang="ru-RU" sz="2800" dirty="0" smtClean="0">
                <a:latin typeface="Times New Roman" pitchFamily="18" charset="0"/>
              </a:rPr>
              <a:t>                    лесная подстилка. </a:t>
            </a:r>
            <a:endParaRPr lang="ru-RU" sz="2800" dirty="0"/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2000216"/>
            <a:ext cx="8856663" cy="1285908"/>
          </a:xfrm>
        </p:spPr>
        <p:txBody>
          <a:bodyPr>
            <a:normAutofit lnSpcReduction="10000"/>
          </a:bodyPr>
          <a:lstStyle/>
          <a:p>
            <a:pPr marL="273050" indent="-27305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</a:rPr>
              <a:t>       Все растения, образующие лес, располагаются в лесу ступенями, или, как их называют в науке,  </a:t>
            </a:r>
          </a:p>
          <a:p>
            <a:pPr marL="273050" indent="-27305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b="1" dirty="0" smtClean="0">
                <a:latin typeface="Times New Roman" pitchFamily="18" charset="0"/>
              </a:rPr>
              <a:t>                                        ярусами.</a:t>
            </a:r>
            <a:r>
              <a:rPr lang="ru-RU" sz="2800" dirty="0" smtClean="0">
                <a:latin typeface="Times New Roman" pitchFamily="18" charset="0"/>
              </a:rPr>
              <a:t> </a:t>
            </a:r>
          </a:p>
          <a:p>
            <a:pPr marL="273050" indent="-27305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ru-RU" sz="2800" dirty="0" smtClean="0">
              <a:latin typeface="Times New Roman" pitchFamily="18" charset="0"/>
            </a:endParaRPr>
          </a:p>
          <a:p>
            <a:pPr marL="273050" indent="-273050" eaLnBrk="1" hangingPunct="1">
              <a:lnSpc>
                <a:spcPct val="90000"/>
              </a:lnSpc>
              <a:defRPr/>
            </a:pPr>
            <a:endParaRPr lang="ru-RU" dirty="0" smtClean="0"/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1857356" y="1000108"/>
            <a:ext cx="5472113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Ярусы леса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928934"/>
            <a:ext cx="842968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lnSpc>
                <a:spcPct val="90000"/>
              </a:lnSpc>
              <a:defRPr/>
            </a:pPr>
            <a:r>
              <a:rPr lang="ru-RU" dirty="0" smtClean="0">
                <a:latin typeface="Times New Roman" pitchFamily="18" charset="0"/>
              </a:rPr>
              <a:t> </a:t>
            </a:r>
          </a:p>
          <a:p>
            <a:pPr marL="273050" indent="-273050">
              <a:lnSpc>
                <a:spcPct val="90000"/>
              </a:lnSpc>
              <a:defRPr/>
            </a:pPr>
            <a:r>
              <a:rPr lang="ru-RU" sz="2800" b="1" dirty="0" smtClean="0">
                <a:latin typeface="Times New Roman" pitchFamily="18" charset="0"/>
              </a:rPr>
              <a:t>    Первый ярус</a:t>
            </a:r>
            <a:r>
              <a:rPr lang="ru-RU" sz="2800" dirty="0" smtClean="0">
                <a:latin typeface="Times New Roman" pitchFamily="18" charset="0"/>
              </a:rPr>
              <a:t> — это главный древесный полог. Его высота доходит до тридцати и даже более метров.</a:t>
            </a:r>
          </a:p>
          <a:p>
            <a:pPr marL="273050" indent="-273050">
              <a:lnSpc>
                <a:spcPct val="90000"/>
              </a:lnSpc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       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071942"/>
            <a:ext cx="821537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lnSpc>
                <a:spcPct val="90000"/>
              </a:lnSpc>
              <a:defRPr/>
            </a:pPr>
            <a:r>
              <a:rPr lang="ru-RU" sz="2800" b="1" dirty="0" smtClean="0">
                <a:latin typeface="Times New Roman" pitchFamily="18" charset="0"/>
              </a:rPr>
              <a:t>Второй ярус</a:t>
            </a:r>
            <a:r>
              <a:rPr lang="ru-RU" sz="2800" dirty="0" smtClean="0">
                <a:latin typeface="Times New Roman" pitchFamily="18" charset="0"/>
              </a:rPr>
              <a:t> — это подлесок.</a:t>
            </a:r>
          </a:p>
        </p:txBody>
      </p:sp>
      <p:pic>
        <p:nvPicPr>
          <p:cNvPr id="8" name="Picture 2" descr="http://fs00.infourok.ru/images/doc/233/93666/1/310/img4.jpg"/>
          <p:cNvPicPr>
            <a:picLocks noChangeAspect="1" noChangeArrowheads="1"/>
          </p:cNvPicPr>
          <p:nvPr/>
        </p:nvPicPr>
        <p:blipFill>
          <a:blip r:embed="rId3" cstate="print"/>
          <a:srcRect l="18750" t="11483" r="12500" b="43629"/>
          <a:stretch>
            <a:fillRect/>
          </a:stretch>
        </p:blipFill>
        <p:spPr bwMode="auto">
          <a:xfrm>
            <a:off x="357158" y="928670"/>
            <a:ext cx="8286808" cy="3071834"/>
          </a:xfrm>
          <a:prstGeom prst="rect">
            <a:avLst/>
          </a:prstGeom>
          <a:noFill/>
        </p:spPr>
      </p:pic>
      <p:pic>
        <p:nvPicPr>
          <p:cNvPr id="9" name="Picture 2" descr="http://fs00.infourok.ru/images/doc/233/93666/1/310/img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000504"/>
            <a:ext cx="8286808" cy="1285884"/>
          </a:xfrm>
          <a:prstGeom prst="rect">
            <a:avLst/>
          </a:prstGeom>
          <a:noFill/>
        </p:spPr>
      </p:pic>
      <p:pic>
        <p:nvPicPr>
          <p:cNvPr id="10" name="Picture 2" descr="http://fs00.infourok.ru/images/doc/233/93666/1/310/img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5286388"/>
            <a:ext cx="8286808" cy="71438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ages.myshared.ru/5/416491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3314" name="WordArt 4"/>
          <p:cNvSpPr>
            <a:spLocks noChangeArrowheads="1" noChangeShapeType="1" noTextEdit="1"/>
          </p:cNvSpPr>
          <p:nvPr/>
        </p:nvSpPr>
        <p:spPr bwMode="auto">
          <a:xfrm>
            <a:off x="1258888" y="404813"/>
            <a:ext cx="6553200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Лесные этажи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2714612" y="5715016"/>
            <a:ext cx="1735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/>
              <a:t>М.М. Пришвин</a:t>
            </a: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285720" y="1901028"/>
            <a:ext cx="51435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dirty="0"/>
              <a:t>     У  птиц и  зверьков в  лесу есть свои этажи:  мышки живут в корнях - в самом  низу; разные птички,  </a:t>
            </a:r>
            <a:r>
              <a:rPr lang="ru-RU" dirty="0" smtClean="0"/>
              <a:t>вроде соловья</a:t>
            </a:r>
            <a:r>
              <a:rPr lang="ru-RU" dirty="0"/>
              <a:t>,  вьют  свои  гнездышки прямо на земле; дрозды - еще повыше, на кустарниках; </a:t>
            </a:r>
            <a:r>
              <a:rPr lang="ru-RU" dirty="0" smtClean="0"/>
              <a:t> </a:t>
            </a:r>
            <a:r>
              <a:rPr lang="ru-RU" dirty="0"/>
              <a:t>дятел, синички, совы – еще повыше;   на  разной высоте по  стволу дерева и  на  самом верху селятся хищники: </a:t>
            </a:r>
            <a:r>
              <a:rPr lang="ru-RU" dirty="0" smtClean="0"/>
              <a:t>ястребы </a:t>
            </a:r>
            <a:r>
              <a:rPr lang="ru-RU" dirty="0"/>
              <a:t>и орлы</a:t>
            </a:r>
            <a:r>
              <a:rPr lang="ru-RU" dirty="0" smtClean="0"/>
              <a:t>.</a:t>
            </a:r>
          </a:p>
          <a:p>
            <a:pPr eaLnBrk="0" hangingPunct="0"/>
            <a:r>
              <a:rPr lang="ru-RU" dirty="0" smtClean="0"/>
              <a:t> </a:t>
            </a:r>
            <a:r>
              <a:rPr lang="ru-RU" dirty="0"/>
              <a:t>У них, у зверушек и птиц,  </a:t>
            </a:r>
            <a:r>
              <a:rPr lang="ru-RU" dirty="0" smtClean="0"/>
              <a:t>с этажами не</a:t>
            </a:r>
            <a:r>
              <a:rPr lang="ru-RU" dirty="0"/>
              <a:t>  как  у  нас  в  небоскребах:  у  нас  </a:t>
            </a:r>
            <a:r>
              <a:rPr lang="ru-RU" dirty="0" smtClean="0"/>
              <a:t>всегда </a:t>
            </a:r>
            <a:r>
              <a:rPr lang="ru-RU" dirty="0"/>
              <a:t>можно с  кем-нибудь </a:t>
            </a:r>
            <a:r>
              <a:rPr lang="ru-RU" dirty="0" smtClean="0"/>
              <a:t>перемениться. </a:t>
            </a:r>
          </a:p>
          <a:p>
            <a:pPr eaLnBrk="0" hangingPunct="0"/>
            <a:r>
              <a:rPr lang="ru-RU" dirty="0" smtClean="0"/>
              <a:t> </a:t>
            </a:r>
            <a:r>
              <a:rPr lang="ru-RU" dirty="0"/>
              <a:t>У</a:t>
            </a:r>
            <a:r>
              <a:rPr lang="ru-RU" dirty="0" smtClean="0"/>
              <a:t> </a:t>
            </a:r>
            <a:r>
              <a:rPr lang="ru-RU" dirty="0"/>
              <a:t>них каждая </a:t>
            </a:r>
            <a:r>
              <a:rPr lang="ru-RU" dirty="0" smtClean="0"/>
              <a:t>порода  </a:t>
            </a:r>
            <a:r>
              <a:rPr lang="ru-RU" dirty="0"/>
              <a:t>живет непременно в своем этаже.</a:t>
            </a:r>
          </a:p>
          <a:p>
            <a:pPr eaLnBrk="0" hangingPunct="0"/>
            <a:endParaRPr lang="ru-RU" dirty="0"/>
          </a:p>
        </p:txBody>
      </p:sp>
      <p:pic>
        <p:nvPicPr>
          <p:cNvPr id="44034" name="Picture 2" descr="http://900igr.net/datas/literatura/Mikhail-Prishvin/0008-008-Mikhail-Mikhajlovich-Prishvin-1873-19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5376" y="1500174"/>
            <a:ext cx="3579899" cy="457203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60"/>
            <a:ext cx="9144000" cy="69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85720" y="5072074"/>
            <a:ext cx="8429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Все обитатели леса – растения, животные, грибы, - тесно связаны между собой, они живут совместно, как бы сообща. Поэтому лес называют природным сообществом.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images.myshared.ru/5/416491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50178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02814" y="1714488"/>
            <a:ext cx="2255400" cy="1214446"/>
          </a:xfrm>
          <a:prstGeom prst="rect">
            <a:avLst/>
          </a:prstGeom>
          <a:noFill/>
        </p:spPr>
      </p:pic>
      <p:pic>
        <p:nvPicPr>
          <p:cNvPr id="4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35353" y="5643578"/>
            <a:ext cx="1194035" cy="642942"/>
          </a:xfrm>
          <a:prstGeom prst="rect">
            <a:avLst/>
          </a:prstGeom>
          <a:noFill/>
        </p:spPr>
      </p:pic>
      <p:pic>
        <p:nvPicPr>
          <p:cNvPr id="5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43530" y="4643446"/>
            <a:ext cx="800106" cy="571504"/>
          </a:xfrm>
          <a:prstGeom prst="rect">
            <a:avLst/>
          </a:prstGeom>
          <a:noFill/>
        </p:spPr>
      </p:pic>
      <p:pic>
        <p:nvPicPr>
          <p:cNvPr id="6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4786321"/>
            <a:ext cx="1000100" cy="909219"/>
          </a:xfrm>
          <a:prstGeom prst="rect">
            <a:avLst/>
          </a:prstGeom>
          <a:noFill/>
        </p:spPr>
      </p:pic>
      <p:pic>
        <p:nvPicPr>
          <p:cNvPr id="8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114542"/>
            <a:ext cx="2000264" cy="1700224"/>
          </a:xfrm>
          <a:prstGeom prst="rect">
            <a:avLst/>
          </a:prstGeom>
          <a:noFill/>
        </p:spPr>
      </p:pic>
      <p:pic>
        <p:nvPicPr>
          <p:cNvPr id="9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4561803"/>
            <a:ext cx="1285884" cy="1653279"/>
          </a:xfrm>
          <a:prstGeom prst="rect">
            <a:avLst/>
          </a:prstGeom>
          <a:noFill/>
        </p:spPr>
      </p:pic>
      <p:pic>
        <p:nvPicPr>
          <p:cNvPr id="10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5294326"/>
            <a:ext cx="1571636" cy="1135070"/>
          </a:xfrm>
          <a:prstGeom prst="rect">
            <a:avLst/>
          </a:prstGeom>
          <a:noFill/>
        </p:spPr>
      </p:pic>
      <p:pic>
        <p:nvPicPr>
          <p:cNvPr id="11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214554"/>
            <a:ext cx="1500198" cy="1500198"/>
          </a:xfrm>
          <a:prstGeom prst="rect">
            <a:avLst/>
          </a:prstGeom>
          <a:noFill/>
        </p:spPr>
      </p:pic>
      <p:pic>
        <p:nvPicPr>
          <p:cNvPr id="12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659" y="4071942"/>
            <a:ext cx="1831791" cy="1428760"/>
          </a:xfrm>
          <a:prstGeom prst="rect">
            <a:avLst/>
          </a:prstGeom>
          <a:noFill/>
        </p:spPr>
      </p:pic>
      <p:pic>
        <p:nvPicPr>
          <p:cNvPr id="13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286256"/>
            <a:ext cx="1371610" cy="857256"/>
          </a:xfrm>
          <a:prstGeom prst="rect">
            <a:avLst/>
          </a:prstGeom>
          <a:noFill/>
        </p:spPr>
      </p:pic>
      <p:pic>
        <p:nvPicPr>
          <p:cNvPr id="14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5810"/>
          <a:stretch>
            <a:fillRect/>
          </a:stretch>
        </p:blipFill>
        <p:spPr bwMode="auto">
          <a:xfrm>
            <a:off x="785786" y="1214422"/>
            <a:ext cx="7929618" cy="793079"/>
          </a:xfrm>
          <a:prstGeom prst="rect">
            <a:avLst/>
          </a:prstGeom>
          <a:noFill/>
        </p:spPr>
      </p:pic>
      <p:pic>
        <p:nvPicPr>
          <p:cNvPr id="15" name="Picture 2" descr="http://images.myshared.ru/5/487266/slide_23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104425"/>
            <a:ext cx="1143008" cy="2182071"/>
          </a:xfrm>
          <a:prstGeom prst="rect">
            <a:avLst/>
          </a:prstGeom>
          <a:noFill/>
        </p:spPr>
      </p:pic>
      <p:pic>
        <p:nvPicPr>
          <p:cNvPr id="4098" name="Picture 2" descr="http://72.r.photoshare.ru/00722/006e3dfa8b04478b07695b03bdde188dfe0001f2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5F6FA"/>
              </a:clrFrom>
              <a:clrTo>
                <a:srgbClr val="F5F6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3143248"/>
            <a:ext cx="3965162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images.myshared.ru/5/416491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1506" name="WordArt 6"/>
          <p:cNvSpPr>
            <a:spLocks noChangeArrowheads="1" noChangeShapeType="1" noTextEdit="1"/>
          </p:cNvSpPr>
          <p:nvPr/>
        </p:nvSpPr>
        <p:spPr bwMode="auto">
          <a:xfrm>
            <a:off x="1357290" y="571480"/>
            <a:ext cx="6264275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Значение леса</a:t>
            </a:r>
          </a:p>
        </p:txBody>
      </p:sp>
      <p:sp>
        <p:nvSpPr>
          <p:cNvPr id="21507" name="Line 18"/>
          <p:cNvSpPr>
            <a:spLocks noChangeShapeType="1"/>
          </p:cNvSpPr>
          <p:nvPr/>
        </p:nvSpPr>
        <p:spPr bwMode="auto">
          <a:xfrm>
            <a:off x="6084888" y="19891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54301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1643050"/>
            <a:ext cx="2547298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302" name="Pictur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3460744" cy="2389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305" name="Picture 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4071942"/>
            <a:ext cx="3211538" cy="246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5836" y="1428737"/>
            <a:ext cx="2943203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24" y="1428736"/>
            <a:ext cx="1840192" cy="2798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179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20</cp:revision>
  <dcterms:created xsi:type="dcterms:W3CDTF">2015-11-30T21:28:22Z</dcterms:created>
  <dcterms:modified xsi:type="dcterms:W3CDTF">2016-03-13T19:36:44Z</dcterms:modified>
</cp:coreProperties>
</file>