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7EC554-54C4-4233-A310-F8588CD47DFA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BDB9275-AC52-4D0C-BA1A-A774D4314E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52;&#1091;&#1079;&#1099;&#1082;&#1072;\&#1040;&#1083;&#1080;&#1089;&#1072;%20-%20&#1053;&#1077;&#1073;&#1086;%20&#1057;&#1083;&#1072;&#1074;&#1103;&#1085;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Дмитрий Донской и Сергий Радонежский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" name="Алиса - Небо Славян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Сергий Радонежский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Происходил из знатного рода; родители его, Кирилл и Мария, принадлежали к ростовским боярам в жили в своем поместье недалеко от Ростова, где и родился Сергий в 1314 г. </a:t>
            </a:r>
            <a:endParaRPr lang="ru-RU" dirty="0"/>
          </a:p>
        </p:txBody>
      </p:sp>
      <p:pic>
        <p:nvPicPr>
          <p:cNvPr id="9218" name="Picture 2" descr="C:\Documents and Settings\User\Рабочий стол\Новая папка\iCA702RF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75547"/>
            <a:ext cx="3964090" cy="41109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Сергий Радонежский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Сначала обучение его грамоте шло весьма неуспешно, но потом. благодаря терпению и труду, он успел ознакомиться с Священным Писанием и пристрастился к церкви и иноческому житию.</a:t>
            </a:r>
            <a:endParaRPr lang="ru-RU" dirty="0"/>
          </a:p>
        </p:txBody>
      </p:sp>
      <p:pic>
        <p:nvPicPr>
          <p:cNvPr id="10242" name="Picture 2" descr="C:\Documents and Settings\User\Рабочий стол\Новая папка\iCAY6WB3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8431" y="1571612"/>
            <a:ext cx="4268007" cy="4268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Сергий Радонежский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После смерти родителей Сергий отправился в Хотьково-Покровский монастырь.</a:t>
            </a:r>
          </a:p>
          <a:p>
            <a:r>
              <a:rPr lang="ru-RU" dirty="0" smtClean="0"/>
              <a:t>Однако вскоре он покидает его и основывает свой монастырь недалеко от Радонежа.</a:t>
            </a:r>
            <a:endParaRPr lang="ru-RU" dirty="0"/>
          </a:p>
        </p:txBody>
      </p:sp>
      <p:pic>
        <p:nvPicPr>
          <p:cNvPr id="11266" name="Picture 2" descr="C:\Documents and Settings\User\Рабочий стол\Новая папка\iCA91372R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79993" y="1524000"/>
            <a:ext cx="3213652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Сергий Радонежский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Постепенно слава его росла; в обитель стали обращаться все, начиная от крестьян и кончая князьями; Многие селились по соседству с ней, жертвовали ей свое имущество.</a:t>
            </a:r>
            <a:endParaRPr lang="ru-RU" dirty="0"/>
          </a:p>
        </p:txBody>
      </p:sp>
      <p:pic>
        <p:nvPicPr>
          <p:cNvPr id="12290" name="Picture 2" descr="C:\Documents and Settings\User\Рабочий стол\Новая папка\iCAB4ZEVQ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7" y="1451198"/>
            <a:ext cx="2901193" cy="4835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Сергий Радонежский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 словам одного современника,  отец Сергий "тихими и кроткими словами" мог действовать на самые загрубелые и ожесточенные сердца; очень часто примирял враждующих между собою князей</a:t>
            </a:r>
            <a:endParaRPr lang="ru-RU" dirty="0"/>
          </a:p>
        </p:txBody>
      </p:sp>
      <p:pic>
        <p:nvPicPr>
          <p:cNvPr id="13314" name="Picture 2" descr="C:\Documents and Settings\User\Рабочий стол\Новая папка\iCAVQ4VYX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7785"/>
            <a:ext cx="4059238" cy="3044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Сергий Радонежский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Благословляя Дмитрия на битву , отец Сергий предсказал  ему победу и оказался прав.  </a:t>
            </a:r>
          </a:p>
          <a:p>
            <a:r>
              <a:rPr lang="ru-RU" dirty="0" smtClean="0"/>
              <a:t>По свидетельству современников  он находясь в своём монастыре  комментировал ход битвы…</a:t>
            </a:r>
            <a:endParaRPr lang="ru-RU" dirty="0"/>
          </a:p>
        </p:txBody>
      </p:sp>
      <p:pic>
        <p:nvPicPr>
          <p:cNvPr id="14338" name="Picture 2" descr="C:\Documents and Settings\User\Рабочий стол\Новая папка\iCAIQEL4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2958" y="1524000"/>
            <a:ext cx="3827721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57200" y="1399592"/>
            <a:ext cx="3757610" cy="1243589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Духовный лидер Руси и наставник Дмитрия Донского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5362" name="Picture 2" descr="C:\Documents and Settings\User\Рабочий стол\Новая папка\iCAB4ZEVQ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1492356" y="2786058"/>
            <a:ext cx="2150949" cy="3317074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 Русской Истории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3"/>
          </p:nvPr>
        </p:nvSpPr>
        <p:spPr>
          <a:xfrm>
            <a:off x="4429124" y="1142984"/>
            <a:ext cx="4259264" cy="1357321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Полководец, впервые победивший татар и объединивший Русь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5363" name="Picture 3" descr="C:\Documents and Settings\User\Рабочий стол\Новая папка\iCAIAN6MY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557122"/>
            <a:ext cx="3099365" cy="38532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екст 1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Великий князь Дмитрий Донской</a:t>
            </a:r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1272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Герои Русской Истории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Текст 18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ru-RU" dirty="0" smtClean="0"/>
              <a:t>Святой Сергий Радонежский</a:t>
            </a:r>
            <a:endParaRPr lang="ru-RU" dirty="0"/>
          </a:p>
        </p:txBody>
      </p:sp>
      <p:pic>
        <p:nvPicPr>
          <p:cNvPr id="1027" name="Picture 3" descr="C:\Documents and Settings\User\Рабочий стол\Новая папка\iCAIAN6M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01863"/>
            <a:ext cx="3714776" cy="4156095"/>
          </a:xfrm>
          <a:prstGeom prst="rect">
            <a:avLst/>
          </a:prstGeom>
          <a:noFill/>
        </p:spPr>
      </p:pic>
      <p:pic>
        <p:nvPicPr>
          <p:cNvPr id="1028" name="Picture 4" descr="C:\Documents and Settings\User\Рабочий стол\Новая папка\iCA8WNJ3N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201863"/>
            <a:ext cx="3694063" cy="4164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Дмитрий Донской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Дмитрий Иванович Донской, великий князь всея Руси,  Ивана Ивановича, от второй его супруги Александры, род. в 1350 г. По смерти отца своего (1359) Дмитрий с братом Иваном (умер в 1364), остался малолетним правителем.</a:t>
            </a:r>
            <a:endParaRPr lang="ru-RU" dirty="0"/>
          </a:p>
        </p:txBody>
      </p:sp>
      <p:pic>
        <p:nvPicPr>
          <p:cNvPr id="2050" name="Picture 2" descr="C:\Documents and Settings\User\Рабочий стол\Новая папка\iCAU3V97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00239"/>
            <a:ext cx="4059238" cy="33206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Дмитрий Донской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Будучи малолетним ребёнком при поддержке  московских бояр получает ярлык на великое княжение в борьбе с суздальским князем  </a:t>
            </a:r>
            <a:r>
              <a:rPr lang="ru-RU" dirty="0" err="1" smtClean="0"/>
              <a:t>Дмитирием</a:t>
            </a:r>
            <a:r>
              <a:rPr lang="ru-RU" dirty="0" smtClean="0"/>
              <a:t>.  Много  сделал для объединения Руси.</a:t>
            </a:r>
            <a:endParaRPr lang="ru-RU" dirty="0"/>
          </a:p>
        </p:txBody>
      </p:sp>
      <p:pic>
        <p:nvPicPr>
          <p:cNvPr id="3074" name="Picture 2" descr="C:\Documents and Settings\User\Рабочий стол\Новая папка\iCA35740O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5255" y="1524000"/>
            <a:ext cx="3123127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Дмитрий Донской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 нём в Москве был построен каменный Кремль. Женился на дочери Нижегородского князя – Евдокии.</a:t>
            </a:r>
          </a:p>
          <a:p>
            <a:r>
              <a:rPr lang="ru-RU" dirty="0" smtClean="0"/>
              <a:t> по словам летописи; "всех князей приводил под свою власть, а которые не повиновались его воле, на тех начал посягать"</a:t>
            </a:r>
            <a:endParaRPr lang="ru-RU" dirty="0"/>
          </a:p>
        </p:txBody>
      </p:sp>
      <p:pic>
        <p:nvPicPr>
          <p:cNvPr id="4098" name="Picture 2" descr="C:\Documents and Settings\User\Рабочий стол\Новая папка\iCAOYWTE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49087" y="1523999"/>
            <a:ext cx="3437161" cy="4797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Дмитрий Донской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тогдашнее смутное для Орды время разные царевичи, действуя от себя, делали нападения на Русскую землю</a:t>
            </a:r>
          </a:p>
          <a:p>
            <a:r>
              <a:rPr lang="ru-RU" dirty="0" smtClean="0"/>
              <a:t>их иногда отражали, а иногда и они наносили русским поражения. В 1377 г. на Суздальскую область напал царевич </a:t>
            </a:r>
            <a:r>
              <a:rPr lang="ru-RU" dirty="0" err="1" smtClean="0"/>
              <a:t>Арабшах</a:t>
            </a:r>
            <a:r>
              <a:rPr lang="ru-RU" dirty="0" smtClean="0"/>
              <a:t> (</a:t>
            </a:r>
            <a:r>
              <a:rPr lang="ru-RU" dirty="0" err="1" smtClean="0"/>
              <a:t>Арапша</a:t>
            </a:r>
            <a:r>
              <a:rPr lang="ru-RU" dirty="0" smtClean="0"/>
              <a:t>) из Синей орды .</a:t>
            </a:r>
            <a:endParaRPr lang="ru-RU" dirty="0"/>
          </a:p>
        </p:txBody>
      </p:sp>
      <p:pic>
        <p:nvPicPr>
          <p:cNvPr id="5122" name="Picture 2" descr="C:\Documents and Settings\User\Рабочий стол\Новая папка\iCAW3UVKX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1694" y="1524000"/>
            <a:ext cx="327025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Дмитрий Донской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 неосторожности русских князей, ополчение их было разбито на р. </a:t>
            </a:r>
            <a:r>
              <a:rPr lang="ru-RU" dirty="0" err="1" smtClean="0"/>
              <a:t>Пьяне</a:t>
            </a:r>
            <a:r>
              <a:rPr lang="ru-RU" dirty="0" smtClean="0"/>
              <a:t>  в 1377 г.(в </a:t>
            </a:r>
            <a:r>
              <a:rPr lang="ru-RU" dirty="0" err="1" smtClean="0"/>
              <a:t>нынешн</a:t>
            </a:r>
            <a:r>
              <a:rPr lang="ru-RU" dirty="0" smtClean="0"/>
              <a:t>. Нижегородской </a:t>
            </a:r>
            <a:r>
              <a:rPr lang="ru-RU" dirty="0" err="1" smtClean="0"/>
              <a:t>обл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 1378 г. Дмитрию удалось разбить на р. Родне (в Рязанской губ.) посланного Мамаем мурзу </a:t>
            </a:r>
            <a:r>
              <a:rPr lang="ru-RU" dirty="0" err="1" smtClean="0"/>
              <a:t>Бегича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6146" name="Picture 2" descr="C:\Documents and Settings\User\Рабочий стол\Новая папка\SANY114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71677"/>
            <a:ext cx="4059238" cy="3260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Дмитрий Донской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 1380 году  Мамай собирает огромное войско  и идёт с ним на Русь. </a:t>
            </a:r>
          </a:p>
          <a:p>
            <a:r>
              <a:rPr lang="ru-RU" dirty="0" smtClean="0"/>
              <a:t>Огромное значение для русского войска и для Дмитрия Донского имела поддержка святого Сергия Радонежского.</a:t>
            </a:r>
            <a:endParaRPr lang="ru-RU" dirty="0"/>
          </a:p>
        </p:txBody>
      </p:sp>
      <p:pic>
        <p:nvPicPr>
          <p:cNvPr id="7170" name="Picture 2" descr="C:\Documents and Settings\User\Рабочий стол\Новая папка\iCAIQEL4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2958" y="1524000"/>
            <a:ext cx="3827721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Сергий Радонежский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Сергий Радонежский (в мире Варфоломей)- св., преподобный, величайший подвижник земли русской, преобразователь монашества в северной Руси. </a:t>
            </a:r>
            <a:endParaRPr lang="ru-RU" dirty="0"/>
          </a:p>
        </p:txBody>
      </p:sp>
      <p:pic>
        <p:nvPicPr>
          <p:cNvPr id="8194" name="Picture 2" descr="C:\Documents and Settings\User\Рабочий стол\Новая папка\iCA89F6FX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41935"/>
            <a:ext cx="3571730" cy="4415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162</TotalTime>
  <Words>482</Words>
  <Application>Microsoft Office PowerPoint</Application>
  <PresentationFormat>Экран (4:3)</PresentationFormat>
  <Paragraphs>39</Paragraphs>
  <Slides>16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Дмитрий Донской и Сергий Радонежский</vt:lpstr>
      <vt:lpstr>Герои Русской Истории</vt:lpstr>
      <vt:lpstr>Дмитрий Донской</vt:lpstr>
      <vt:lpstr>Дмитрий Донской </vt:lpstr>
      <vt:lpstr>Дмитрий Донской</vt:lpstr>
      <vt:lpstr>Дмитрий Донской</vt:lpstr>
      <vt:lpstr>Дмитрий Донской</vt:lpstr>
      <vt:lpstr>Дмитрий Донской</vt:lpstr>
      <vt:lpstr>Сергий Радонежский</vt:lpstr>
      <vt:lpstr>Сергий Радонежский</vt:lpstr>
      <vt:lpstr>Сергий Радонежский</vt:lpstr>
      <vt:lpstr>Сергий Радонежский</vt:lpstr>
      <vt:lpstr>Сергий Радонежский</vt:lpstr>
      <vt:lpstr>Сергий Радонежский</vt:lpstr>
      <vt:lpstr>Сергий Радонежский</vt:lpstr>
      <vt:lpstr>Герои Русской Истории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Дмитрий Донской и Сергий Радонежский</dc:title>
  <dc:creator>User</dc:creator>
  <cp:lastModifiedBy>User</cp:lastModifiedBy>
  <cp:revision>17</cp:revision>
  <dcterms:created xsi:type="dcterms:W3CDTF">2011-04-21T18:20:39Z</dcterms:created>
  <dcterms:modified xsi:type="dcterms:W3CDTF">2011-04-25T16:01:46Z</dcterms:modified>
</cp:coreProperties>
</file>