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E%D1%81%D1%81%D0%B8%D0%B9%D1%81%D0%BA%D0%B0%D1%8F_%D0%B8%D0%BC%D0%BF%D0%B5%D1%80%D0%B8%D1%8F" TargetMode="External"/><Relationship Id="rId2" Type="http://schemas.openxmlformats.org/officeDocument/2006/relationships/hyperlink" Target="https://ru.wikipedia.org/wiki/%D0%90%D0%BB%D0%B5%D0%BA%D1%81%D0%B0%D0%BD%D0%B4%D1%80_II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0%D0%B5%D1%84%D0%BE%D1%80%D0%BC%D1%8B_%D0%90%D0%BB%D0%B5%D0%BA%D1%81%D0%B0%D0%BD%D0%B4%D1%80%D0%B0_II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«Внутренняя политика Александра </a:t>
            </a:r>
            <a:r>
              <a:rPr lang="en-US" dirty="0" smtClean="0"/>
              <a:t>III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Урок истории в 8 классе подготовила Шипицына </a:t>
            </a:r>
            <a:r>
              <a:rPr lang="ru-RU" dirty="0" err="1" smtClean="0"/>
              <a:t>Н.В.,учитель</a:t>
            </a:r>
            <a:r>
              <a:rPr lang="ru-RU" dirty="0" smtClean="0"/>
              <a:t> истории МБОУ «Журавская ОШ»</a:t>
            </a:r>
          </a:p>
          <a:p>
            <a:r>
              <a:rPr lang="ru-RU" dirty="0" smtClean="0"/>
              <a:t>2015-2016у.г.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89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2. Наставником Александра III, вдохновителем его политики контрреформ был: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А) </a:t>
            </a:r>
            <a:r>
              <a:rPr lang="ru-RU" dirty="0" err="1">
                <a:ea typeface="Times New Roman"/>
                <a:cs typeface="Times New Roman"/>
              </a:rPr>
              <a:t>С.Уваров</a:t>
            </a:r>
            <a:r>
              <a:rPr lang="ru-RU" dirty="0">
                <a:ea typeface="Times New Roman"/>
                <a:cs typeface="Times New Roman"/>
              </a:rPr>
              <a:t>  </a:t>
            </a:r>
            <a:endParaRPr lang="ru-RU" dirty="0" smtClean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Times New Roman"/>
                <a:cs typeface="Times New Roman"/>
              </a:rPr>
              <a:t> </a:t>
            </a:r>
            <a:r>
              <a:rPr lang="ru-RU" dirty="0">
                <a:ea typeface="Times New Roman"/>
                <a:cs typeface="Times New Roman"/>
              </a:rPr>
              <a:t>Б) </a:t>
            </a:r>
            <a:r>
              <a:rPr lang="ru-RU" dirty="0" err="1">
                <a:ea typeface="Times New Roman"/>
                <a:cs typeface="Times New Roman"/>
              </a:rPr>
              <a:t>К.Победоносцев</a:t>
            </a:r>
            <a:r>
              <a:rPr lang="ru-RU" dirty="0">
                <a:ea typeface="Times New Roman"/>
                <a:cs typeface="Times New Roman"/>
              </a:rPr>
              <a:t> </a:t>
            </a:r>
            <a:endParaRPr lang="ru-RU" dirty="0" smtClean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  В) </a:t>
            </a:r>
            <a:r>
              <a:rPr lang="ru-RU" dirty="0" err="1" smtClean="0">
                <a:ea typeface="Times New Roman"/>
                <a:cs typeface="Times New Roman"/>
              </a:rPr>
              <a:t>М.Лорис</a:t>
            </a:r>
            <a:r>
              <a:rPr lang="ru-RU" dirty="0" smtClean="0">
                <a:ea typeface="Times New Roman"/>
                <a:cs typeface="Times New Roman"/>
              </a:rPr>
              <a:t>-Меликов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Times New Roman"/>
                <a:cs typeface="Times New Roman"/>
              </a:rPr>
              <a:t> </a:t>
            </a:r>
            <a:r>
              <a:rPr lang="ru-RU" dirty="0">
                <a:ea typeface="Times New Roman"/>
                <a:cs typeface="Times New Roman"/>
              </a:rPr>
              <a:t>  Г) </a:t>
            </a:r>
            <a:r>
              <a:rPr lang="ru-RU" dirty="0" err="1">
                <a:ea typeface="Times New Roman"/>
                <a:cs typeface="Times New Roman"/>
              </a:rPr>
              <a:t>С.Витте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25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Проверь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a typeface="Times New Roman"/>
              </a:rPr>
              <a:t>3. Основное направление внутренней политики Александра III:</a:t>
            </a:r>
          </a:p>
          <a:p>
            <a:r>
              <a:rPr lang="ru-RU" dirty="0">
                <a:ea typeface="Times New Roman"/>
              </a:rPr>
              <a:t>А) развитие местного самоуправления</a:t>
            </a:r>
          </a:p>
          <a:p>
            <a:r>
              <a:rPr lang="ru-RU" dirty="0">
                <a:ea typeface="Times New Roman"/>
              </a:rPr>
              <a:t>Б) укрепление сословного строя и самодержавия</a:t>
            </a:r>
          </a:p>
          <a:p>
            <a:r>
              <a:rPr lang="ru-RU" dirty="0">
                <a:ea typeface="Times New Roman"/>
              </a:rPr>
              <a:t>В) постепенный переход к правовому государству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6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Проверь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4. Так называемый циркуляр о «кухаркиных детях» (1887г.):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А) запрещал принимать в гимназии детей низших социальных слоев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Б) предписывал открывать в городах детские дома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В) разрешал фабрикантам нанимать на работу детей с восьмилетнего возраста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60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Проверь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5.По Университетскому уставу 1884г. собрания и выступления студентов: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А) разрешались при участии ректора или попечителя университета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Б) разрешались только в Татьянин день   </a:t>
            </a:r>
            <a:endParaRPr lang="ru-RU" dirty="0" smtClean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Times New Roman"/>
                <a:cs typeface="Times New Roman"/>
              </a:rPr>
              <a:t>   В) строго воспрещались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70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Проверь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1а,</a:t>
            </a:r>
          </a:p>
          <a:p>
            <a:r>
              <a:rPr lang="ru-RU" sz="4000" dirty="0" smtClean="0"/>
              <a:t>2б,</a:t>
            </a:r>
          </a:p>
          <a:p>
            <a:r>
              <a:rPr lang="ru-RU" sz="4000" dirty="0" smtClean="0"/>
              <a:t>3б,</a:t>
            </a:r>
          </a:p>
          <a:p>
            <a:r>
              <a:rPr lang="ru-RU" sz="4000" dirty="0" smtClean="0"/>
              <a:t>4а,</a:t>
            </a:r>
          </a:p>
          <a:p>
            <a:r>
              <a:rPr lang="ru-RU" sz="4000" dirty="0" smtClean="0"/>
              <a:t>5в.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0267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нового я узнал сегодня на уроке?</a:t>
            </a:r>
          </a:p>
          <a:p>
            <a:r>
              <a:rPr lang="ru-RU" dirty="0" smtClean="0"/>
              <a:t>Что меня заинтересовало?</a:t>
            </a:r>
          </a:p>
          <a:p>
            <a:r>
              <a:rPr lang="ru-RU" dirty="0" smtClean="0"/>
              <a:t>Что мне не понравилось?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14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&amp;</a:t>
            </a:r>
            <a:r>
              <a:rPr lang="ru-RU" dirty="0" smtClean="0"/>
              <a:t> 30 – 31 , задание 2 </a:t>
            </a:r>
            <a:r>
              <a:rPr lang="ru-RU" dirty="0" err="1" smtClean="0"/>
              <a:t>стр</a:t>
            </a:r>
            <a:r>
              <a:rPr lang="ru-RU" dirty="0" smtClean="0"/>
              <a:t> 224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6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Спасибо </a:t>
            </a:r>
            <a:br>
              <a:rPr lang="ru-RU" sz="7200" dirty="0" smtClean="0"/>
            </a:br>
            <a:r>
              <a:rPr lang="ru-RU" sz="7200" dirty="0" smtClean="0"/>
              <a:t>за внимание!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47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Разгадай кроссворд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15940347"/>
              </p:ext>
            </p:extLst>
          </p:nvPr>
        </p:nvGraphicFramePr>
        <p:xfrm>
          <a:off x="395536" y="1916835"/>
          <a:ext cx="4038595" cy="2602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949"/>
                <a:gridCol w="232511"/>
                <a:gridCol w="232511"/>
                <a:gridCol w="232949"/>
                <a:gridCol w="232949"/>
                <a:gridCol w="232949"/>
                <a:gridCol w="232949"/>
                <a:gridCol w="232949"/>
                <a:gridCol w="232949"/>
                <a:gridCol w="232949"/>
                <a:gridCol w="232949"/>
                <a:gridCol w="232949"/>
                <a:gridCol w="232949"/>
                <a:gridCol w="232949"/>
                <a:gridCol w="232949"/>
                <a:gridCol w="164600"/>
                <a:gridCol w="95159"/>
                <a:gridCol w="95159"/>
                <a:gridCol w="95159"/>
                <a:gridCol w="95159"/>
              </a:tblGrid>
              <a:tr h="28920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7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9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92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9208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2"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9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9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9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9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>
                    <a:solidFill>
                      <a:srgbClr val="92D050"/>
                    </a:solidFill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90" marR="47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Династия, которая правила в России с 1613 по1917г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Российский царь, которого убили дворяне.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Императрица России, дочь Петра 1.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Императрица ,которая дала дворянам Жалованную грамоту.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Автор «Плана государственного преобразования» при Александре 1.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Император , который проиграл Крымскую войну.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Император страны, которая объявила войну России в 1812г.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Восстание 14 декабря 1825г.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800" dirty="0">
                <a:latin typeface="Calibri"/>
                <a:ea typeface="Calibri"/>
                <a:cs typeface="Times New Roman"/>
              </a:rPr>
              <a:t>Царь-реформатор, начал строить Санкт-Петербург в 1703г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110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Разгадай кроссворд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7500" y="2849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024963"/>
              </p:ext>
            </p:extLst>
          </p:nvPr>
        </p:nvGraphicFramePr>
        <p:xfrm>
          <a:off x="1763688" y="1484787"/>
          <a:ext cx="5856727" cy="3043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820"/>
                <a:gridCol w="337185"/>
                <a:gridCol w="337185"/>
                <a:gridCol w="337820"/>
                <a:gridCol w="337820"/>
                <a:gridCol w="337820"/>
                <a:gridCol w="337820"/>
                <a:gridCol w="337820"/>
                <a:gridCol w="337820"/>
                <a:gridCol w="337820"/>
                <a:gridCol w="337820"/>
                <a:gridCol w="337820"/>
                <a:gridCol w="337820"/>
                <a:gridCol w="337820"/>
                <a:gridCol w="337820"/>
                <a:gridCol w="238701"/>
                <a:gridCol w="137999"/>
                <a:gridCol w="137999"/>
                <a:gridCol w="137999"/>
                <a:gridCol w="137999"/>
              </a:tblGrid>
              <a:tr h="30251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7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7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2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2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2511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2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2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2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02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2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79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 ком идет речь?</a:t>
            </a:r>
          </a:p>
          <a:p>
            <a:r>
              <a:rPr lang="ru-RU" dirty="0" smtClean="0"/>
              <a:t>Что мы должны сегодня узнать?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9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ea typeface="Times New Roman"/>
                <a:cs typeface="Times New Roman"/>
              </a:rPr>
              <a:t>Сформировать представление о личности Александра III, </a:t>
            </a:r>
            <a:br>
              <a:rPr lang="ru-RU" dirty="0">
                <a:ea typeface="Times New Roman"/>
                <a:cs typeface="Times New Roman"/>
              </a:rPr>
            </a:br>
            <a:r>
              <a:rPr lang="ru-RU" dirty="0">
                <a:ea typeface="Times New Roman"/>
                <a:cs typeface="Times New Roman"/>
              </a:rPr>
              <a:t>показать, что сущностью внутренней политики Александра III является корректировка реформ предшествующего царствования.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66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/>
              <a:t>Личность императора</a:t>
            </a:r>
            <a:endParaRPr lang="ru-RU" dirty="0"/>
          </a:p>
        </p:txBody>
      </p:sp>
      <p:pic>
        <p:nvPicPr>
          <p:cNvPr id="1026" name="Picture 2" descr="http://dic.academic.ru/pictures/wiki/files/83/Shilder_AlexanderII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52736"/>
            <a:ext cx="4591050" cy="546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66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1гр – крестьянская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2гр – Судебная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3 </a:t>
            </a:r>
            <a:r>
              <a:rPr lang="ru-RU" dirty="0" err="1">
                <a:latin typeface="Calibri"/>
                <a:ea typeface="Calibri"/>
                <a:cs typeface="Times New Roman"/>
              </a:rPr>
              <a:t>гр</a:t>
            </a:r>
            <a:r>
              <a:rPr lang="ru-RU" dirty="0">
                <a:latin typeface="Calibri"/>
                <a:ea typeface="Calibri"/>
                <a:cs typeface="Times New Roman"/>
              </a:rPr>
              <a:t> – Земская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4 </a:t>
            </a:r>
            <a:r>
              <a:rPr lang="ru-RU" dirty="0" err="1">
                <a:latin typeface="Calibri"/>
                <a:ea typeface="Calibri"/>
                <a:cs typeface="Times New Roman"/>
              </a:rPr>
              <a:t>гр</a:t>
            </a:r>
            <a:r>
              <a:rPr lang="ru-RU" dirty="0">
                <a:latin typeface="Calibri"/>
                <a:ea typeface="Calibri"/>
                <a:cs typeface="Times New Roman"/>
              </a:rPr>
              <a:t> – просвещение и печать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90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ea typeface="Calibri"/>
                <a:cs typeface="Times New Roman"/>
              </a:rPr>
              <a:t>Контрреформы</a:t>
            </a:r>
            <a:r>
              <a:rPr lang="ru-RU" dirty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ea typeface="Calibri"/>
                <a:cs typeface="Times New Roman"/>
              </a:rPr>
              <a:t> </a:t>
            </a:r>
            <a:r>
              <a:rPr lang="ru-RU" dirty="0" smtClean="0">
                <a:solidFill>
                  <a:srgbClr val="000000"/>
                </a:solidFill>
                <a:ea typeface="Calibri"/>
                <a:cs typeface="Times New Roman"/>
              </a:rPr>
              <a:t>—</a:t>
            </a:r>
            <a:r>
              <a:rPr lang="ru-RU" dirty="0" smtClean="0">
                <a:solidFill>
                  <a:schemeClr val="bg1"/>
                </a:solidFill>
                <a:ea typeface="Calibri"/>
                <a:cs typeface="Times New Roman"/>
              </a:rPr>
              <a:t>мероприятия 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правительства 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  <a:hlinkClick r:id="rId2" tooltip="Александр III"/>
              </a:rPr>
              <a:t>Александра III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, </a:t>
            </a:r>
            <a:r>
              <a:rPr lang="ru-RU" dirty="0" smtClean="0">
                <a:solidFill>
                  <a:schemeClr val="bg1"/>
                </a:solidFill>
                <a:ea typeface="Calibri"/>
                <a:cs typeface="Times New Roman"/>
              </a:rPr>
              <a:t>направленные 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на стабилизацию (консервацию) социально-политической жизни в 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  <a:hlinkClick r:id="rId3" tooltip="Российская империя"/>
              </a:rPr>
              <a:t>Российской империи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 после 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  <a:hlinkClick r:id="rId4" tooltip="Реформы Александра II"/>
              </a:rPr>
              <a:t>либеральных реформ предыдущего царствования</a:t>
            </a:r>
            <a:r>
              <a:rPr lang="ru-RU" dirty="0">
                <a:solidFill>
                  <a:schemeClr val="bg1"/>
                </a:solidFill>
                <a:ea typeface="Calibri"/>
                <a:cs typeface="Times New Roman"/>
              </a:rPr>
              <a:t>.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32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/>
            <a:r>
              <a:rPr lang="ru-RU" dirty="0">
                <a:ea typeface="Times New Roman"/>
              </a:rPr>
              <a:t>1.Александр III царствовал в:</a:t>
            </a:r>
          </a:p>
          <a:p>
            <a:r>
              <a:rPr lang="ru-RU" dirty="0">
                <a:ea typeface="Times New Roman"/>
              </a:rPr>
              <a:t>А) 1881 – 1894 гг.</a:t>
            </a:r>
          </a:p>
          <a:p>
            <a:r>
              <a:rPr lang="ru-RU" dirty="0">
                <a:ea typeface="Times New Roman"/>
              </a:rPr>
              <a:t>Б) 1853 – 1878 гг.</a:t>
            </a:r>
          </a:p>
          <a:p>
            <a:r>
              <a:rPr lang="ru-RU" dirty="0">
                <a:ea typeface="Times New Roman"/>
              </a:rPr>
              <a:t>В) 1837 – 1883 гг.</a:t>
            </a:r>
          </a:p>
          <a:p>
            <a:r>
              <a:rPr lang="ru-RU" dirty="0">
                <a:ea typeface="Times New Roman"/>
              </a:rPr>
              <a:t>Г) 1894 – 1917 гг.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63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</TotalTime>
  <Words>413</Words>
  <Application>Microsoft Office PowerPoint</Application>
  <PresentationFormat>Экран (4:3)</PresentationFormat>
  <Paragraphs>269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«Внутренняя политика Александра III»</vt:lpstr>
      <vt:lpstr>Разгадай кроссворд</vt:lpstr>
      <vt:lpstr>Разгадай кроссворд</vt:lpstr>
      <vt:lpstr>Презентация PowerPoint</vt:lpstr>
      <vt:lpstr>Цель урока</vt:lpstr>
      <vt:lpstr>Личность императора</vt:lpstr>
      <vt:lpstr>Реформы</vt:lpstr>
      <vt:lpstr>Презентация PowerPoint</vt:lpstr>
      <vt:lpstr>Проверь  себя</vt:lpstr>
      <vt:lpstr>Проверь себя</vt:lpstr>
      <vt:lpstr>Проверь себя</vt:lpstr>
      <vt:lpstr>Проверь себя</vt:lpstr>
      <vt:lpstr>Проверь себя</vt:lpstr>
      <vt:lpstr>Проверь себя</vt:lpstr>
      <vt:lpstr>Рефлексия</vt:lpstr>
      <vt:lpstr>Домашнее задание</vt:lpstr>
      <vt:lpstr>Спасибо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«Внутренняя политика Александра III»</dc:title>
  <dc:creator>mihail</dc:creator>
  <cp:lastModifiedBy>Mihail</cp:lastModifiedBy>
  <cp:revision>9</cp:revision>
  <dcterms:created xsi:type="dcterms:W3CDTF">2016-02-16T18:16:53Z</dcterms:created>
  <dcterms:modified xsi:type="dcterms:W3CDTF">2016-03-03T19:18:10Z</dcterms:modified>
</cp:coreProperties>
</file>