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71400"/>
            <a:ext cx="9144000" cy="1981200"/>
          </a:xfrm>
        </p:spPr>
        <p:txBody>
          <a:bodyPr>
            <a:noAutofit/>
          </a:bodyPr>
          <a:lstStyle/>
          <a:p>
            <a:pPr algn="ctr"/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Цены увеличиваются, а качество неизменно!</a:t>
            </a:r>
            <a:endParaRPr lang="ru-RU" sz="5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Ксения\Desktop\143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56992"/>
            <a:ext cx="6696744" cy="3501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1. зависит </a:t>
            </a:r>
            <a:r>
              <a:rPr lang="ru-RU" sz="4800" b="1" dirty="0" smtClean="0"/>
              <a:t>ли качество товара от цены </a:t>
            </a:r>
            <a:r>
              <a:rPr lang="ru-RU" sz="4800" b="1" dirty="0" smtClean="0"/>
              <a:t>?</a:t>
            </a:r>
            <a:br>
              <a:rPr lang="ru-RU" sz="4800" b="1" dirty="0" smtClean="0"/>
            </a:br>
            <a:r>
              <a:rPr lang="ru-RU" sz="4800" b="1" dirty="0" smtClean="0"/>
              <a:t>(</a:t>
            </a:r>
            <a:r>
              <a:rPr lang="ru-RU" sz="4800" b="1" dirty="0" smtClean="0"/>
              <a:t>марки производителя)</a:t>
            </a:r>
            <a:br>
              <a:rPr lang="ru-RU" sz="4800" b="1" dirty="0" smtClean="0"/>
            </a:br>
            <a:endParaRPr lang="ru-RU" sz="4800" b="1" dirty="0"/>
          </a:p>
        </p:txBody>
      </p:sp>
      <p:pic>
        <p:nvPicPr>
          <p:cNvPr id="3074" name="Picture 2" descr="C:\Users\Ксения\Desktop\img1.jpg"/>
          <p:cNvPicPr>
            <a:picLocks noChangeAspect="1" noChangeArrowheads="1"/>
          </p:cNvPicPr>
          <p:nvPr/>
        </p:nvPicPr>
        <p:blipFill>
          <a:blip r:embed="rId2" cstate="print"/>
          <a:srcRect t="4947" b="10634"/>
          <a:stretch>
            <a:fillRect/>
          </a:stretch>
        </p:blipFill>
        <p:spPr bwMode="auto">
          <a:xfrm>
            <a:off x="395536" y="2564904"/>
            <a:ext cx="8424936" cy="4293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2. Ведет ли рекламируемая продукция к здоровому образу жизни ?</a:t>
            </a:r>
            <a:endParaRPr lang="ru-RU" sz="4400" b="1" dirty="0"/>
          </a:p>
        </p:txBody>
      </p:sp>
      <p:pic>
        <p:nvPicPr>
          <p:cNvPr id="1026" name="Picture 2" descr="C:\Users\Ксения\Desktop\0000051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144000" cy="4941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3. Эпоха </a:t>
            </a:r>
            <a:r>
              <a:rPr lang="ru-RU" sz="4400" b="1" dirty="0" err="1" smtClean="0"/>
              <a:t>потребительства</a:t>
            </a:r>
            <a:r>
              <a:rPr lang="ru-RU" sz="4400" b="1" dirty="0" smtClean="0"/>
              <a:t>. Считаете ли вы себя бездумными потребителями ?</a:t>
            </a:r>
            <a:endParaRPr lang="ru-RU" sz="4400" b="1" dirty="0"/>
          </a:p>
        </p:txBody>
      </p:sp>
      <p:pic>
        <p:nvPicPr>
          <p:cNvPr id="2050" name="Picture 2" descr="C:\Users\Ксения\Desktop\pic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7"/>
            <a:ext cx="9144000" cy="4725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2936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Дорогие участники, Спасибо за </a:t>
            </a:r>
            <a:r>
              <a:rPr lang="ru-RU" sz="9600" dirty="0" err="1" smtClean="0"/>
              <a:t>полилог</a:t>
            </a:r>
            <a:r>
              <a:rPr lang="ru-RU" sz="9600" dirty="0" smtClean="0"/>
              <a:t>!</a:t>
            </a:r>
            <a:endParaRPr lang="ru-RU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46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Цены увеличиваются, а качество неизменно!</vt:lpstr>
      <vt:lpstr>1. зависит ли качество товара от цены ? (марки производителя) </vt:lpstr>
      <vt:lpstr>2. Ведет ли рекламируемая продукция к здоровому образу жизни ?</vt:lpstr>
      <vt:lpstr>3. Эпоха потребительства. Считаете ли вы себя бездумными потребителями ?</vt:lpstr>
      <vt:lpstr>Дорогие участники, Спасибо за полилог!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Цены увеличиваются, а качество неизменно!</dc:title>
  <dc:creator>Kseniya Berlova</dc:creator>
  <cp:lastModifiedBy>Kseniya Berlova</cp:lastModifiedBy>
  <cp:revision>7</cp:revision>
  <dcterms:created xsi:type="dcterms:W3CDTF">2016-02-26T16:23:25Z</dcterms:created>
  <dcterms:modified xsi:type="dcterms:W3CDTF">2016-02-26T17:28:49Z</dcterms:modified>
</cp:coreProperties>
</file>