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sldIdLst>
    <p:sldId id="256" r:id="rId3"/>
    <p:sldId id="263" r:id="rId4"/>
    <p:sldId id="264" r:id="rId5"/>
    <p:sldId id="272" r:id="rId6"/>
    <p:sldId id="275" r:id="rId7"/>
    <p:sldId id="268" r:id="rId8"/>
    <p:sldId id="257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EB38-4426-47BF-B378-89607DD9E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98F8-CB62-433D-9A6B-63607FDD8193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941B-D427-454C-A643-6105411A7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C0A2-EFB1-47F8-975B-005511A46B59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C37F-F7F3-44B6-A157-FA473CDF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208F-A283-4916-A3AB-93A472E84B8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8605-3CA6-4609-9AE3-2FC00BB176C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B6B9-3E45-4137-B4B6-1CC42824FE4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AF90-E23D-404D-B0EA-8ADA8D816A13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B3D1-1FEF-45C5-9A07-A3B372FC6B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A3EB-889B-42B9-BFD1-A6BC149D87F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A11A-A2F4-4879-BBDD-FD54CF9B94A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5C76-EE33-413B-B819-51348BBCE56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2438-03FD-4171-82E2-BD112B222F0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42E7-CCA0-4B6F-AECB-CF55E1B55A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3EA5-0BCF-4CAF-BD0E-61AF78A6123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7436-70C5-4281-B509-AD9E8A55770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4213-EB7F-4A1F-8970-601FC3C1A41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1228-547D-400A-B02D-6A84051FD7E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BCCF-1C66-4A7C-9B1C-3273682F923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A796-3BE4-4FD4-AB86-1CE6B0E155E3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E01C-E1C8-47B8-A983-17A498BFAFDE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1E43-95A8-487C-9DB1-CF4B0614A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2709-E350-4C1F-A7EE-E377AB34649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2DEC-5DD9-4BDB-B191-68B87C7CC7CF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4DFB-BD44-41EA-A021-913A38B8887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FDC4-4569-4F6C-9144-F57E2325FB8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330B-740D-49DA-B08E-4AF0D751A507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07DD-C22C-44A2-9FBF-842CE50E352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F648-FA01-41F0-B6B9-5302FA161DF3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5085-F31A-4DC4-ABA7-1F0F7C4B4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E666-0296-4F5F-85DF-2C2647F91E32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D81C-8503-4761-BD68-318F53AAD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8EA4-163C-4D4F-A2E3-D3B5037F0DBD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B60C-836F-402F-B8EC-AE9A1E314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95C8-3287-4A9F-A19A-9BF1C82FC6F0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C485-4B76-4782-B2EA-B0686E0EF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2C94-2260-4114-B9D2-38D3EBCED5A0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49BE-C1A7-452B-A21A-F3E333123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88AA-532F-493A-8177-B154988B3720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9F2C-11A7-4A0B-8719-4EBAAC7C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8DF3-8FAC-44F4-B5F6-B4D9E799E4E0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8C59-6ADE-411A-B1F5-2261B4475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8887F3-12CA-4891-B2EA-BD0EB429CFD5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E5CEE-7C40-46BA-A272-F06F7714B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648C4F-22FA-43A7-A4DB-F3A22BB561DB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12.01.2013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B9FCBB0-427F-409F-B486-BDC3C89EC11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00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4648" y="2420888"/>
            <a:ext cx="58852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Край, в котором </a:t>
            </a:r>
          </a:p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 живёшь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30963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РОДня</a:t>
            </a:r>
            <a:endParaRPr lang="ru-RU" sz="60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692696"/>
            <a:ext cx="3096344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РОД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140968"/>
            <a:ext cx="3096344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наРОД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509120"/>
            <a:ext cx="3600400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приРОДа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1960" y="1844824"/>
            <a:ext cx="4464496" cy="114300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РОДина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048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Ольга\Desktop\МУЗЫКА В ШКОЛЕ\СКАНЫ КНИГ И ЖУРНАЛОВ\КРИТСКАЯ УЧЕБНИКИ\Учебник 1 класс\Изображение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100" y="500648"/>
            <a:ext cx="396303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Ольга\Desktop\МУЗЫКА В ШКОЛЕ\СКАНЫ КНИГ И ЖУРНАЛОВ\КРИТСКАЯ УЧЕБНИКИ\Учебник 1 класс\Изображение043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64" y="500648"/>
            <a:ext cx="396303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043240"/>
            <a:ext cx="1728192" cy="31375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0519" y="116632"/>
            <a:ext cx="2642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G:\1класс  по программе Критской\Музыка и ты картинки к урокам\0009-009-Moskv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000" t="6306" r="9000" b="33966"/>
          <a:stretch/>
        </p:blipFill>
        <p:spPr bwMode="auto">
          <a:xfrm>
            <a:off x="2439385" y="3730186"/>
            <a:ext cx="3853403" cy="265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1класс  по программе Критской\Музыка и ты картинки к урокам\0007-007-Belyj-tsvet-berjozk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47" t="11383" r="5166" b="33505"/>
          <a:stretch/>
        </p:blipFill>
        <p:spPr bwMode="auto">
          <a:xfrm>
            <a:off x="6215653" y="1556792"/>
            <a:ext cx="2787960" cy="185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32"/>
          <a:stretch/>
        </p:blipFill>
        <p:spPr bwMode="auto">
          <a:xfrm>
            <a:off x="546956" y="1557184"/>
            <a:ext cx="1889373" cy="217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0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2560" y="22096"/>
            <a:ext cx="5544616" cy="685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u="sng" dirty="0" smtClean="0">
              <a:solidFill>
                <a:schemeClr val="bg2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r>
              <a:rPr lang="ru-RU" sz="2000" b="1" u="sng" dirty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1.У моей России длинные косички,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У моей России светлые реснички,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У моей России голубые очи,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На меня, Россия, ты похожа очень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ПРИПЕВ: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Солнце светит, ветры дуют,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Ливни льются над Россией,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 небе радуга цветная -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Нет земли красивей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2. Для меня Россия - белые берёзы,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Для меня Россия - утренние росы.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Для меня, Россия, ты всего дороже,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До чего на маму ты мою похожа.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ПРИПЕВ: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3. Ты, моя Россия, всех теплом согреешь,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Ты, моя Россия, песни петь умеешь.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Ты, моя Россия, неразлучна с нами,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Ведь Россия наша - это я с друзьями</a:t>
            </a:r>
            <a:r>
              <a:rPr lang="ru-RU" sz="2000" b="1" dirty="0" smtClean="0">
                <a:solidFill>
                  <a:schemeClr val="bg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ПРИПЕВ: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6880" y="1340768"/>
            <a:ext cx="2144479" cy="3212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4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264" y="188640"/>
            <a:ext cx="8820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Берёзка- символ Родины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11166"/>
            <a:ext cx="2519827" cy="363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Муза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418" y="1691505"/>
            <a:ext cx="2830469" cy="467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95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0904" y="213285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Русская красавица </a:t>
            </a:r>
          </a:p>
          <a:p>
            <a:r>
              <a:rPr lang="ru-RU" sz="2400" b="1" dirty="0" smtClean="0"/>
              <a:t>    стоит на поляне,</a:t>
            </a:r>
            <a:br>
              <a:rPr lang="ru-RU" sz="2400" b="1" dirty="0" smtClean="0"/>
            </a:br>
            <a:r>
              <a:rPr lang="ru-RU" sz="2400" b="1" dirty="0" smtClean="0"/>
              <a:t>    В зеленой кофточке, </a:t>
            </a:r>
          </a:p>
          <a:p>
            <a:r>
              <a:rPr lang="ru-RU" sz="2400" b="1" dirty="0" smtClean="0"/>
              <a:t>    в белом сарафане.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61902"/>
            <a:ext cx="4967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Не заботясь о погоде,</a:t>
            </a:r>
            <a:br>
              <a:rPr lang="ru-RU" sz="2400" b="1" dirty="0" smtClean="0"/>
            </a:br>
            <a:r>
              <a:rPr lang="ru-RU" sz="2400" b="1" dirty="0" smtClean="0"/>
              <a:t>В сарафане белом ходит,</a:t>
            </a:r>
            <a:br>
              <a:rPr lang="ru-RU" sz="2400" b="1" dirty="0" smtClean="0"/>
            </a:br>
            <a:r>
              <a:rPr lang="ru-RU" sz="2400" b="1" dirty="0" smtClean="0"/>
              <a:t>А в один из теплых дней</a:t>
            </a:r>
            <a:br>
              <a:rPr lang="ru-RU" sz="2400" b="1" dirty="0" smtClean="0"/>
            </a:br>
            <a:r>
              <a:rPr lang="ru-RU" sz="2400" b="1" dirty="0" smtClean="0"/>
              <a:t>Май сережки дарит ей.</a:t>
            </a:r>
            <a:endParaRPr lang="ru-RU" sz="2400" b="1" dirty="0"/>
          </a:p>
        </p:txBody>
      </p:sp>
      <p:pic>
        <p:nvPicPr>
          <p:cNvPr id="11" name="Рисунок 10" descr="54367649_beryozki_na_prud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61172"/>
            <a:ext cx="2959044" cy="227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3264" y="188640"/>
            <a:ext cx="8820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Берёзка- символ Родины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638400"/>
            <a:ext cx="61206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Мы </a:t>
            </a:r>
            <a:r>
              <a:rPr lang="ru-RU" sz="2800" b="1" dirty="0"/>
              <a:t>играем возле дома </a:t>
            </a:r>
            <a:br>
              <a:rPr lang="ru-RU" sz="2800" b="1" dirty="0"/>
            </a:br>
            <a:r>
              <a:rPr lang="ru-RU" sz="2800" b="1" dirty="0"/>
              <a:t>И зимой, и летом, </a:t>
            </a:r>
            <a:br>
              <a:rPr lang="ru-RU" sz="2800" b="1" dirty="0"/>
            </a:br>
            <a:r>
              <a:rPr lang="ru-RU" sz="2800" b="1" dirty="0" smtClean="0"/>
              <a:t>Всё </a:t>
            </a:r>
            <a:r>
              <a:rPr lang="ru-RU" sz="2800" b="1" dirty="0"/>
              <a:t>давным-давно </a:t>
            </a:r>
            <a:r>
              <a:rPr lang="ru-RU" sz="2800" b="1" dirty="0" smtClean="0"/>
              <a:t>знакомо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В дружном доме этом. 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Посмотри, как хорош</a:t>
            </a:r>
            <a:br>
              <a:rPr lang="ru-RU" sz="2800" b="1" dirty="0"/>
            </a:br>
            <a:r>
              <a:rPr lang="ru-RU" sz="2800" b="1" dirty="0"/>
              <a:t>Дом, в котором ты живёшь. </a:t>
            </a:r>
            <a:br>
              <a:rPr lang="ru-RU" sz="2800" b="1" dirty="0"/>
            </a:br>
            <a:r>
              <a:rPr lang="ru-RU" sz="2800" b="1" dirty="0"/>
              <a:t>Посмотри, как хорош </a:t>
            </a:r>
            <a:br>
              <a:rPr lang="ru-RU" sz="2800" b="1" dirty="0"/>
            </a:br>
            <a:r>
              <a:rPr lang="ru-RU" sz="2800" b="1" dirty="0"/>
              <a:t>Дом, в котором ты живёшь. </a:t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6994" y="404664"/>
            <a:ext cx="72594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Край, в котором ты живёшь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646120"/>
            <a:ext cx="6120680" cy="48320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Слышишь, улица родная, </a:t>
            </a:r>
            <a:br>
              <a:rPr lang="ru-RU" sz="2800" b="1" dirty="0" smtClean="0"/>
            </a:br>
            <a:r>
              <a:rPr lang="ru-RU" sz="2800" b="1" dirty="0" smtClean="0"/>
              <a:t>Нет тебя чудесней, </a:t>
            </a:r>
            <a:br>
              <a:rPr lang="ru-RU" sz="2800" b="1" dirty="0" smtClean="0"/>
            </a:br>
            <a:r>
              <a:rPr lang="ru-RU" sz="2800" b="1" dirty="0" smtClean="0"/>
              <a:t>Мы по улице шагаем </a:t>
            </a:r>
            <a:br>
              <a:rPr lang="ru-RU" sz="2800" b="1" dirty="0" smtClean="0"/>
            </a:br>
            <a:r>
              <a:rPr lang="ru-RU" sz="2800" b="1" dirty="0" smtClean="0"/>
              <a:t>Вместе с нашей песней.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Посмотри, как хорош </a:t>
            </a:r>
            <a:br>
              <a:rPr lang="ru-RU" sz="2800" b="1" dirty="0" smtClean="0"/>
            </a:br>
            <a:r>
              <a:rPr lang="ru-RU" sz="2800" b="1" dirty="0" smtClean="0"/>
              <a:t>Город тот, где ты живёшь. </a:t>
            </a:r>
            <a:br>
              <a:rPr lang="ru-RU" sz="2800" b="1" dirty="0" smtClean="0"/>
            </a:br>
            <a:r>
              <a:rPr lang="ru-RU" sz="2800" b="1" dirty="0" smtClean="0"/>
              <a:t>Посмотри, как хорош </a:t>
            </a:r>
            <a:br>
              <a:rPr lang="ru-RU" sz="2800" b="1" dirty="0" smtClean="0"/>
            </a:br>
            <a:r>
              <a:rPr lang="ru-RU" sz="2800" b="1" dirty="0" smtClean="0"/>
              <a:t>Город тот, где ты живёшь.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3961" y="1772816"/>
            <a:ext cx="6812456" cy="39703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Нашим дружным школьным  хором </a:t>
            </a:r>
            <a:br>
              <a:rPr lang="ru-RU" sz="2800" b="1" dirty="0" smtClean="0"/>
            </a:br>
            <a:r>
              <a:rPr lang="ru-RU" sz="2800" b="1" dirty="0" smtClean="0"/>
              <a:t>Песенка поётся, </a:t>
            </a:r>
            <a:br>
              <a:rPr lang="ru-RU" sz="2800" b="1" dirty="0" smtClean="0"/>
            </a:br>
            <a:r>
              <a:rPr lang="ru-RU" sz="2800" b="1" dirty="0" smtClean="0"/>
              <a:t>Край, который с детства дорог, </a:t>
            </a:r>
            <a:br>
              <a:rPr lang="ru-RU" sz="2800" b="1" dirty="0" smtClean="0"/>
            </a:br>
            <a:r>
              <a:rPr lang="ru-RU" sz="2800" b="1" dirty="0" smtClean="0"/>
              <a:t>Родиной зовётся.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Посмотри, как хорош</a:t>
            </a:r>
            <a:br>
              <a:rPr lang="ru-RU" sz="2800" b="1" dirty="0" smtClean="0"/>
            </a:br>
            <a:r>
              <a:rPr lang="ru-RU" sz="2800" b="1" dirty="0" smtClean="0"/>
              <a:t>Край, в котором  ты живёшь. </a:t>
            </a:r>
            <a:br>
              <a:rPr lang="ru-RU" sz="2800" b="1" dirty="0" smtClean="0"/>
            </a:br>
            <a:r>
              <a:rPr lang="ru-RU" sz="2800" b="1" dirty="0" smtClean="0"/>
              <a:t>Посмотри, как хорош </a:t>
            </a:r>
            <a:br>
              <a:rPr lang="ru-RU" sz="2800" b="1" dirty="0" smtClean="0"/>
            </a:br>
            <a:r>
              <a:rPr lang="ru-RU" sz="2800" b="1" dirty="0" smtClean="0"/>
              <a:t>Край, в котором  ты живёшь.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968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Берё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Берёзка</Template>
  <TotalTime>324</TotalTime>
  <Words>58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Берёзка</vt:lpstr>
      <vt:lpstr>Бумажная</vt:lpstr>
      <vt:lpstr>Презентация PowerPoint</vt:lpstr>
      <vt:lpstr>РОДня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39</cp:revision>
  <dcterms:created xsi:type="dcterms:W3CDTF">2012-01-22T04:56:00Z</dcterms:created>
  <dcterms:modified xsi:type="dcterms:W3CDTF">2013-01-12T13:22:00Z</dcterms:modified>
</cp:coreProperties>
</file>