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3"/>
  </p:notesMasterIdLst>
  <p:sldIdLst>
    <p:sldId id="352" r:id="rId2"/>
    <p:sldId id="351" r:id="rId3"/>
    <p:sldId id="350" r:id="rId4"/>
    <p:sldId id="330" r:id="rId5"/>
    <p:sldId id="331" r:id="rId6"/>
    <p:sldId id="348" r:id="rId7"/>
    <p:sldId id="349" r:id="rId8"/>
    <p:sldId id="280" r:id="rId9"/>
    <p:sldId id="283" r:id="rId10"/>
    <p:sldId id="340" r:id="rId11"/>
    <p:sldId id="34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3C0C8-1226-4BCC-95B6-E7F67EF8CE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4D0B8-DEBB-46E1-ACE1-C913E838B760}" type="slidenum">
              <a:rPr lang="ru-RU"/>
              <a:pPr/>
              <a:t>1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10903F9-A071-4C46-89D9-275B5F9EF46B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599B58-717A-40EB-BE12-133918CC8B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F5AD4-7365-418A-8906-98C99E003F52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1CBD-3557-4624-889C-77F2562F9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20C53-2539-432B-B101-46677F94C25F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CEF31-7CE9-4935-ACB7-7DD226E83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15CF6DD-F405-402F-ADB5-EDAB5BE283D2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A4AEFEB-3EDC-4C24-9F31-90E695B23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124F6-F42A-45E6-B123-84EEBF0E9C93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59E9-BC4B-472F-A293-825E53C3A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000C6-D3FA-44A3-A242-8D655BF04B1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D0A8-EABC-4309-A176-CF45A4C95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CA6AA-91E1-4191-8F84-FE3FEC5CB5F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251B-6A4D-47DE-B3A7-462368698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39E01-8B51-4F40-BA1A-191D28C97638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3EBA-4561-423A-8201-1E84DB174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C0772-C425-427E-8444-12D728BDDCFF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69CD-148A-4476-9DBB-149924FA6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D8ED2-0E22-4FCA-B094-7EDC8C79BB1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6D98-73DF-4979-835E-D0E34BD77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19D87-5E6C-4EEE-8ADE-747B18B22AD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8AC3-7734-4253-BC87-E81B19DB5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31E8-7D3F-4DA1-9294-0AB635296DDB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DCAF-7A5B-480B-8C79-620647A6D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1957CF-6FB7-46CC-BAAB-4DD71D04C254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0C915F-B10D-4264-9077-EC9304039A9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34820" name="Picture 4" descr="Рисунок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FEB-3EDC-4C24-9F31-90E695B23D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1124744"/>
            <a:ext cx="5338936" cy="5733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/>
                <a:latin typeface="Comic Sans MS" pitchFamily="66" charset="0"/>
              </a:rPr>
              <a:t>Что объединяет древнерусские города  Киев и Новгород?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Как назывался центр древнерусского города?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</a:rPr>
              <a:t>Кто жил за пределами Кремля?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/>
                <a:latin typeface="Comic Sans MS" pitchFamily="66" charset="0"/>
              </a:rPr>
              <a:t>Какой город располагался на берегах реки Волхов?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Что стало известно  о жизни Древнего Новгорода благодаря раскопкам археологов?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 smtClean="0">
              <a:solidFill>
                <a:srgbClr val="7C2E2C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95537" y="1916832"/>
            <a:ext cx="2592288" cy="3384376"/>
            <a:chOff x="251520" y="1988840"/>
            <a:chExt cx="1981397" cy="2506786"/>
          </a:xfrm>
        </p:grpSpPr>
        <p:pic>
          <p:nvPicPr>
            <p:cNvPr id="7" name="Рисунок 6" descr="0_80302_a3fba2ca_XL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251520" y="1988840"/>
              <a:ext cx="1981397" cy="2506786"/>
            </a:xfrm>
            <a:prstGeom prst="rect">
              <a:avLst/>
            </a:prstGeom>
          </p:spPr>
        </p:pic>
        <p:pic>
          <p:nvPicPr>
            <p:cNvPr id="8" name="Рисунок 7" descr="окр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1152127" cy="1499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99188" y="188640"/>
            <a:ext cx="714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узнали на уроке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682" name="Picture 2" descr="http://7gold.pbworks.com/f/1282064528/Writing%20P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3889241" cy="410644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69CD-148A-4476-9DBB-149924FA681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564904"/>
            <a:ext cx="4104456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С. 46-54 вопросы, (т) с. 17-18 № 1,2,3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 Новгородом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7410" name="Picture 2" descr="http://img.narodna.pravda.com.ua/images/doc/0/3/033ed-icon0chudootikonyznamenie0718x10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312368" cy="4687313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6136" y="6093296"/>
            <a:ext cx="2484438" cy="576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660066"/>
                </a:solidFill>
              </a:rPr>
              <a:t>посадники</a:t>
            </a:r>
          </a:p>
        </p:txBody>
      </p:sp>
      <p:pic>
        <p:nvPicPr>
          <p:cNvPr id="17414" name="Picture 6" descr="File:1000 Yarosl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264655" cy="4913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021288"/>
            <a:ext cx="500404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Памятник «Тысячелетие Руси»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Новгородское Вече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1682" name="Picture 2" descr="File:Veche b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786215" cy="505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4" name="Picture 4" descr="http://jupiters.narod.ru/history/f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5940152" cy="469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23928" y="6093296"/>
            <a:ext cx="475252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А.М.Васнецов «Вече» 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Археологические находки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5661248"/>
            <a:ext cx="5267325" cy="7207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660066"/>
                </a:solidFill>
              </a:rPr>
              <a:t>Мостовые древних улиц</a:t>
            </a:r>
          </a:p>
        </p:txBody>
      </p:sp>
      <p:pic>
        <p:nvPicPr>
          <p:cNvPr id="37892" name="Picture 4" descr="мостовая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65559" cy="4032448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7893" name="Picture 5" descr="мостовая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210" y="1628800"/>
            <a:ext cx="4181488" cy="396044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грамот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337" y="116632"/>
            <a:ext cx="4504663" cy="2736304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5848" name="Picture 8" descr="писа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437112"/>
            <a:ext cx="1847850" cy="1830387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6021288"/>
            <a:ext cx="201622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Писало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5846" name="Picture 6" descr="грамота"/>
          <p:cNvPicPr>
            <a:picLocks noChangeAspect="1" noChangeArrowheads="1"/>
          </p:cNvPicPr>
          <p:nvPr/>
        </p:nvPicPr>
        <p:blipFill>
          <a:blip r:embed="rId4" cstate="print"/>
          <a:srcRect l="5316" t="8957" r="5316" b="17912"/>
          <a:stretch>
            <a:fillRect/>
          </a:stretch>
        </p:blipFill>
        <p:spPr bwMode="auto">
          <a:xfrm>
            <a:off x="0" y="2708920"/>
            <a:ext cx="5301692" cy="3168352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332656"/>
            <a:ext cx="36124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Берестяные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грамоты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Мальчик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Онфим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://www.ufolog.ru/files/main/pict_cd0fdbd087184d899c8c8c1601ff30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07" y="1412776"/>
            <a:ext cx="7355063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Н. К. Рерих. Город строят. 1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6937648" cy="4176464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768752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Основание Москвы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436097" y="1196752"/>
            <a:ext cx="3707904" cy="44644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663300"/>
                </a:solidFill>
                <a:latin typeface="Comic Sans MS" pitchFamily="66" charset="0"/>
              </a:rPr>
              <a:t>Первое упоминание о Москве в летописи. Встреча суздальского князя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Юрия Владимировича Долгорукого </a:t>
            </a:r>
            <a:r>
              <a:rPr lang="ru-RU" sz="2400" b="1" dirty="0" smtClean="0">
                <a:solidFill>
                  <a:srgbClr val="663300"/>
                </a:solidFill>
                <a:latin typeface="Comic Sans MS" pitchFamily="66" charset="0"/>
              </a:rPr>
              <a:t>с князем Святославом </a:t>
            </a:r>
            <a:r>
              <a:rPr lang="ru-RU" sz="2400" b="1" dirty="0" err="1" smtClean="0">
                <a:solidFill>
                  <a:srgbClr val="663300"/>
                </a:solidFill>
                <a:latin typeface="Comic Sans MS" pitchFamily="66" charset="0"/>
              </a:rPr>
              <a:t>Ольговичем</a:t>
            </a:r>
            <a:r>
              <a:rPr lang="ru-RU" sz="2400" b="1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4 апреля 1147 </a:t>
            </a:r>
            <a:r>
              <a:rPr lang="ru-RU" sz="2400" b="1" dirty="0" smtClean="0">
                <a:solidFill>
                  <a:srgbClr val="663300"/>
                </a:solidFill>
                <a:latin typeface="Comic Sans MS" pitchFamily="66" charset="0"/>
              </a:rPr>
              <a:t>в Москве</a:t>
            </a:r>
            <a:endParaRPr lang="ru-RU" sz="24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877272"/>
            <a:ext cx="86409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Когда впервые упоминается город Москва?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652120" y="1700808"/>
            <a:ext cx="3168675" cy="27363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Город стоит на зелёном мысе, при слиянии двух рек - Москвы и </a:t>
            </a:r>
            <a:r>
              <a:rPr lang="ru-RU" sz="2400" b="1" dirty="0" err="1" smtClean="0">
                <a:latin typeface="Comic Sans MS" pitchFamily="66" charset="0"/>
              </a:rPr>
              <a:t>Неглинной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6" name="Picture 2" descr="http://forum.exler.ru/arc/uploads/29/post-1273219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029229" cy="5186561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5949280"/>
            <a:ext cx="86409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 какой реке стоит город Москва?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  <p:bldP spid="8" grpId="0" animBg="1"/>
      <p:bldP spid="8" grpId="1" animBg="1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mso767A9"/>
          <p:cNvPicPr>
            <a:picLocks noChangeAspect="1" noChangeArrowheads="1"/>
          </p:cNvPicPr>
          <p:nvPr/>
        </p:nvPicPr>
        <p:blipFill>
          <a:blip r:embed="rId2" cstate="print"/>
          <a:srcRect r="1924"/>
          <a:stretch>
            <a:fillRect/>
          </a:stretch>
        </p:blipFill>
        <p:spPr bwMode="auto">
          <a:xfrm>
            <a:off x="0" y="-33338"/>
            <a:ext cx="9144000" cy="6808788"/>
          </a:xfrm>
          <a:prstGeom prst="rect">
            <a:avLst/>
          </a:prstGeom>
          <a:noFill/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2808287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0"/>
            <a:ext cx="4788024" cy="14127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itchFamily="66" charset="0"/>
              </a:rPr>
              <a:t>«</a:t>
            </a:r>
            <a:r>
              <a:rPr lang="ru-RU" sz="3200" b="1" dirty="0" err="1" smtClean="0">
                <a:solidFill>
                  <a:srgbClr val="663300"/>
                </a:solidFill>
                <a:latin typeface="Comic Sans MS" pitchFamily="66" charset="0"/>
              </a:rPr>
              <a:t>Прииде</a:t>
            </a:r>
            <a:r>
              <a:rPr lang="ru-RU" sz="3200" b="1" dirty="0" smtClean="0">
                <a:solidFill>
                  <a:srgbClr val="663300"/>
                </a:solidFill>
                <a:latin typeface="Comic Sans MS" pitchFamily="66" charset="0"/>
              </a:rPr>
              <a:t> ко мне, брате, в </a:t>
            </a:r>
            <a:r>
              <a:rPr lang="ru-RU" sz="3200" b="1" dirty="0" err="1" smtClean="0">
                <a:solidFill>
                  <a:srgbClr val="663300"/>
                </a:solidFill>
                <a:latin typeface="Comic Sans MS" pitchFamily="66" charset="0"/>
              </a:rPr>
              <a:t>Москов</a:t>
            </a:r>
            <a:r>
              <a:rPr lang="ru-RU" sz="3200" b="1" dirty="0" smtClean="0">
                <a:solidFill>
                  <a:srgbClr val="663300"/>
                </a:solidFill>
                <a:latin typeface="Comic Sans MS" pitchFamily="66" charset="0"/>
              </a:rPr>
              <a:t>…</a:t>
            </a:r>
            <a:endParaRPr lang="ru-RU" sz="32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957763" y="0"/>
            <a:ext cx="4186237" cy="561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660066"/>
                </a:solidFill>
                <a:latin typeface="Arial" charset="0"/>
              </a:rPr>
              <a:t>Строительство Москвы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6D98-73DF-4979-835E-D0E34BD778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Облака">
  <a:themeElements>
    <a:clrScheme name="1_Облака 11">
      <a:dk1>
        <a:srgbClr val="010199"/>
      </a:dk1>
      <a:lt1>
        <a:srgbClr val="FFFFFF"/>
      </a:lt1>
      <a:dk2>
        <a:srgbClr val="5E93FE"/>
      </a:dk2>
      <a:lt2>
        <a:srgbClr val="CCFFFF"/>
      </a:lt2>
      <a:accent1>
        <a:srgbClr val="66CCFF"/>
      </a:accent1>
      <a:accent2>
        <a:srgbClr val="2EBDBA"/>
      </a:accent2>
      <a:accent3>
        <a:srgbClr val="B6C8FE"/>
      </a:accent3>
      <a:accent4>
        <a:srgbClr val="DADADA"/>
      </a:accent4>
      <a:accent5>
        <a:srgbClr val="B8E2FF"/>
      </a:accent5>
      <a:accent6>
        <a:srgbClr val="29ABA8"/>
      </a:accent6>
      <a:hlink>
        <a:srgbClr val="66FFFF"/>
      </a:hlink>
      <a:folHlink>
        <a:srgbClr val="CC99FF"/>
      </a:folHlink>
    </a:clrScheme>
    <a:fontScheme name="1_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10">
        <a:dk1>
          <a:srgbClr val="010199"/>
        </a:dk1>
        <a:lt1>
          <a:srgbClr val="FFFFFF"/>
        </a:lt1>
        <a:dk2>
          <a:srgbClr val="5D5DFF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B6B6FF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11">
        <a:dk1>
          <a:srgbClr val="010199"/>
        </a:dk1>
        <a:lt1>
          <a:srgbClr val="FFFFFF"/>
        </a:lt1>
        <a:dk2>
          <a:srgbClr val="5E93FE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B6C8FE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12">
        <a:dk1>
          <a:srgbClr val="010199"/>
        </a:dk1>
        <a:lt1>
          <a:srgbClr val="FFFFFF"/>
        </a:lt1>
        <a:dk2>
          <a:srgbClr val="BBFDD9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DAFEE9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158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1_Облака</vt:lpstr>
      <vt:lpstr>Слайд 1</vt:lpstr>
      <vt:lpstr>Управление Новгородом</vt:lpstr>
      <vt:lpstr>Новгородское Вече</vt:lpstr>
      <vt:lpstr>Археологические находки</vt:lpstr>
      <vt:lpstr>Слайд 5</vt:lpstr>
      <vt:lpstr>Мальчик Онфим</vt:lpstr>
      <vt:lpstr>Основание Москвы</vt:lpstr>
      <vt:lpstr>Слайд 8</vt:lpstr>
      <vt:lpstr>Слайд 9</vt:lpstr>
      <vt:lpstr>Слайд 10</vt:lpstr>
      <vt:lpstr>Домашнее задание</vt:lpstr>
    </vt:vector>
  </TitlesOfParts>
  <Company>школа № 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городов</dc:title>
  <dc:subject>Киев Новгород </dc:subject>
  <dc:creator>Светлана</dc:creator>
  <cp:lastModifiedBy>Пользователь</cp:lastModifiedBy>
  <cp:revision>60</cp:revision>
  <dcterms:created xsi:type="dcterms:W3CDTF">2006-11-12T08:48:20Z</dcterms:created>
  <dcterms:modified xsi:type="dcterms:W3CDTF">2013-03-24T17:05:42Z</dcterms:modified>
</cp:coreProperties>
</file>