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notesMasterIdLst>
    <p:notesMasterId r:id="rId6"/>
  </p:notesMasterIdLst>
  <p:sldIdLst>
    <p:sldId id="271" r:id="rId2"/>
    <p:sldId id="339" r:id="rId3"/>
    <p:sldId id="318" r:id="rId4"/>
    <p:sldId id="341" r:id="rId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000000"/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89" autoAdjust="0"/>
    <p:restoredTop sz="94660"/>
  </p:normalViewPr>
  <p:slideViewPr>
    <p:cSldViewPr>
      <p:cViewPr varScale="1">
        <p:scale>
          <a:sx n="100" d="100"/>
          <a:sy n="100" d="100"/>
        </p:scale>
        <p:origin x="-21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313C0C8-1226-4BCC-95B6-E7F67EF8CEEE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63A4BE-DE8F-45BE-96A9-6D73602E9FE3}" type="slidenum">
              <a:rPr lang="ru-RU"/>
              <a:pPr/>
              <a:t>1</a:t>
            </a:fld>
            <a:endParaRPr lang="ru-RU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981200"/>
            <a:ext cx="777240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4579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F10903F9-A071-4C46-89D9-275B5F9EF46B}" type="datetime1">
              <a:rPr lang="ru-RU" smtClean="0"/>
              <a:pPr/>
              <a:t>24.03.2013</a:t>
            </a:fld>
            <a:endParaRPr lang="ru-RU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0599B58-717A-40EB-BE12-133918CC8B3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0DF5AD4-7365-418A-8906-98C99E003F52}" type="datetime1">
              <a:rPr lang="ru-RU" smtClean="0"/>
              <a:pPr/>
              <a:t>24.03.2013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5F1CBD-3557-4624-889C-77F2562F98D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A420C53-2539-432B-B101-46677F94C25F}" type="datetime1">
              <a:rPr lang="ru-RU" smtClean="0"/>
              <a:pPr/>
              <a:t>24.03.2013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BCEF31-7CE9-4935-ACB7-7DD226E839C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04800" y="6245225"/>
            <a:ext cx="2286000" cy="476250"/>
          </a:xfrm>
        </p:spPr>
        <p:txBody>
          <a:bodyPr/>
          <a:lstStyle>
            <a:lvl1pPr>
              <a:defRPr/>
            </a:lvl1pPr>
          </a:lstStyle>
          <a:p>
            <a:fld id="{B15CF6DD-F405-402F-ADB5-EDAB5BE283D2}" type="datetime1">
              <a:rPr lang="ru-RU" smtClean="0"/>
              <a:pPr/>
              <a:t>24.03.2013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6000" cy="476250"/>
          </a:xfrm>
        </p:spPr>
        <p:txBody>
          <a:bodyPr/>
          <a:lstStyle>
            <a:lvl1pPr>
              <a:defRPr/>
            </a:lvl1pPr>
          </a:lstStyle>
          <a:p>
            <a:fld id="{6A4AEFEB-3EDC-4C24-9F31-90E695B23D7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5124F6-F42A-45E6-B123-84EEBF0E9C93}" type="datetime1">
              <a:rPr lang="ru-RU" smtClean="0"/>
              <a:pPr/>
              <a:t>24.03.2013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A259E9-BC4B-472F-A293-825E53C3A40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A000C6-D3FA-44A3-A242-8D655BF04B15}" type="datetime1">
              <a:rPr lang="ru-RU" smtClean="0"/>
              <a:pPr/>
              <a:t>24.03.2013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00D0A8-EABC-4309-A176-CF45A4C959A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BCA6AA-91E1-4191-8F84-FE3FEC5CB5F5}" type="datetime1">
              <a:rPr lang="ru-RU" smtClean="0"/>
              <a:pPr/>
              <a:t>24.03.2013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3E251B-6A4D-47DE-B3A7-462368698F6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9F39E01-8B51-4F40-BA1A-191D28C97638}" type="datetime1">
              <a:rPr lang="ru-RU" smtClean="0"/>
              <a:pPr/>
              <a:t>24.03.2013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983EBA-4561-423A-8201-1E84DB1746F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8BC0772-C425-427E-8444-12D728BDDCFF}" type="datetime1">
              <a:rPr lang="ru-RU" smtClean="0"/>
              <a:pPr/>
              <a:t>24.03.2013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AF69CD-148A-4476-9DBB-149924FA681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D5D8ED2-0E22-4FCA-B094-7EDC8C79BB15}" type="datetime1">
              <a:rPr lang="ru-RU" smtClean="0"/>
              <a:pPr/>
              <a:t>24.03.2013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016D98-73DF-4979-835E-D0E34BD778A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A19D87-5E6C-4EEE-8ADE-747B18B22AD5}" type="datetime1">
              <a:rPr lang="ru-RU" smtClean="0"/>
              <a:pPr/>
              <a:t>24.03.2013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AF8AC3-7734-4253-BC87-E81B19DB548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51131E8-7D3F-4DA1-9294-0AB635296DDB}" type="datetime1">
              <a:rPr lang="ru-RU" smtClean="0"/>
              <a:pPr/>
              <a:t>24.03.2013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54DCAF-7A5B-480B-8C79-620647A6D22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10588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3555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76400"/>
            <a:ext cx="8540750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7F1957CF-6FB7-46CC-BAAB-4DD71D04C254}" type="datetime1">
              <a:rPr lang="ru-RU" smtClean="0"/>
              <a:pPr/>
              <a:t>24.03.2013</a:t>
            </a:fld>
            <a:endParaRPr lang="ru-RU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730C915F-B10D-4264-9077-EC9304039A9F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2915816" y="2204864"/>
            <a:ext cx="4462462" cy="2168525"/>
          </a:xfrm>
        </p:spPr>
        <p:txBody>
          <a:bodyPr/>
          <a:lstStyle/>
          <a:p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Русь – страна городов</a:t>
            </a: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9699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907704" y="4365104"/>
            <a:ext cx="6364288" cy="194471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80000"/>
              </a:lnSpc>
            </a:pPr>
            <a:r>
              <a:rPr lang="ru-RU" sz="2300" b="1" dirty="0">
                <a:solidFill>
                  <a:schemeClr val="bg2"/>
                </a:solidFill>
              </a:rPr>
              <a:t>От древних лет, </a:t>
            </a:r>
          </a:p>
          <a:p>
            <a:pPr>
              <a:lnSpc>
                <a:spcPct val="80000"/>
              </a:lnSpc>
            </a:pPr>
            <a:r>
              <a:rPr lang="ru-RU" sz="2300" b="1" dirty="0">
                <a:solidFill>
                  <a:schemeClr val="bg2"/>
                </a:solidFill>
              </a:rPr>
              <a:t>От лет давно минувших,</a:t>
            </a:r>
          </a:p>
          <a:p>
            <a:pPr>
              <a:lnSpc>
                <a:spcPct val="80000"/>
              </a:lnSpc>
            </a:pPr>
            <a:r>
              <a:rPr lang="ru-RU" sz="2300" b="1" dirty="0">
                <a:solidFill>
                  <a:schemeClr val="bg2"/>
                </a:solidFill>
              </a:rPr>
              <a:t>Седых времен родимой стороны,</a:t>
            </a:r>
          </a:p>
          <a:p>
            <a:pPr>
              <a:lnSpc>
                <a:spcPct val="80000"/>
              </a:lnSpc>
            </a:pPr>
            <a:r>
              <a:rPr lang="ru-RU" sz="2300" b="1" dirty="0">
                <a:solidFill>
                  <a:schemeClr val="bg2"/>
                </a:solidFill>
              </a:rPr>
              <a:t>Во мгле веков,  бесследно потонувших, </a:t>
            </a:r>
          </a:p>
          <a:p>
            <a:pPr>
              <a:lnSpc>
                <a:spcPct val="80000"/>
              </a:lnSpc>
            </a:pPr>
            <a:r>
              <a:rPr lang="ru-RU" sz="2300" b="1" dirty="0">
                <a:solidFill>
                  <a:schemeClr val="bg2"/>
                </a:solidFill>
              </a:rPr>
              <a:t>Хранятся дивные преданья старины.</a:t>
            </a:r>
          </a:p>
        </p:txBody>
      </p:sp>
      <p:sp>
        <p:nvSpPr>
          <p:cNvPr id="29700" name="AutoShape 4"/>
          <p:cNvSpPr>
            <a:spLocks noChangeArrowheads="1"/>
          </p:cNvSpPr>
          <p:nvPr/>
        </p:nvSpPr>
        <p:spPr bwMode="auto">
          <a:xfrm>
            <a:off x="2987675" y="0"/>
            <a:ext cx="5976938" cy="1150938"/>
          </a:xfrm>
          <a:prstGeom prst="horizontalScroll">
            <a:avLst>
              <a:gd name="adj" fmla="val 12500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400" b="1" dirty="0"/>
              <a:t>Урок </a:t>
            </a:r>
            <a:r>
              <a:rPr lang="ru-RU" sz="2400" b="1" dirty="0" smtClean="0"/>
              <a:t>окружающего мира </a:t>
            </a:r>
            <a:r>
              <a:rPr lang="ru-RU" sz="2400" b="1" dirty="0"/>
              <a:t>4 класс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0599B58-717A-40EB-BE12-133918CC8B35}" type="slidenum">
              <a:rPr lang="ru-RU" smtClean="0"/>
              <a:pPr/>
              <a:t>1</a:t>
            </a:fld>
            <a:endParaRPr lang="ru-RU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484784"/>
            <a:ext cx="3035176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 descr="http://forum.exler.ru/arc/uploads/29/post-12732194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72674" y="1268760"/>
            <a:ext cx="2071326" cy="26662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188640"/>
            <a:ext cx="1440160" cy="18735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869" t="1418"/>
          <a:stretch>
            <a:fillRect/>
          </a:stretch>
        </p:blipFill>
        <p:spPr bwMode="auto">
          <a:xfrm>
            <a:off x="179512" y="188640"/>
            <a:ext cx="4764014" cy="63367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Скругленный прямоугольник 6"/>
          <p:cNvSpPr/>
          <p:nvPr/>
        </p:nvSpPr>
        <p:spPr>
          <a:xfrm>
            <a:off x="5039544" y="1844824"/>
            <a:ext cx="4104456" cy="475252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Comic Sans MS" pitchFamily="66" charset="0"/>
              </a:rPr>
              <a:t>Рассмотри карту Древней Руси.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800" dirty="0" smtClean="0">
                <a:latin typeface="Comic Sans MS" pitchFamily="66" charset="0"/>
              </a:rPr>
              <a:t>Как на Руси появились города?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800" dirty="0" smtClean="0">
                <a:latin typeface="Comic Sans MS" pitchFamily="66" charset="0"/>
              </a:rPr>
              <a:t>Найди на карте  (с. 41) города Киев и Новгород.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800" dirty="0" smtClean="0">
                <a:latin typeface="Comic Sans MS" pitchFamily="66" charset="0"/>
              </a:rPr>
              <a:t>Что ты можешь рассказать о них по карте?</a:t>
            </a:r>
            <a:endParaRPr lang="ru-RU" sz="2800" dirty="0">
              <a:solidFill>
                <a:srgbClr val="9B3937"/>
              </a:solidFill>
              <a:latin typeface="Comic Sans MS" pitchFamily="66" charset="0"/>
            </a:endParaRPr>
          </a:p>
        </p:txBody>
      </p:sp>
      <p:pic>
        <p:nvPicPr>
          <p:cNvPr id="10" name="Рисунок 9" descr="jcnm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932040" y="404664"/>
            <a:ext cx="2233019" cy="1368152"/>
          </a:xfrm>
          <a:prstGeom prst="rect">
            <a:avLst/>
          </a:prstGeom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259E9-BC4B-472F-A293-825E53C3A40B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8600" cy="4421188"/>
          </a:xfrm>
        </p:spPr>
        <p:txBody>
          <a:bodyPr/>
          <a:lstStyle/>
          <a:p>
            <a:endParaRPr lang="ru-RU"/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716463" y="1628775"/>
            <a:ext cx="4038600" cy="4525963"/>
          </a:xfrm>
        </p:spPr>
        <p:txBody>
          <a:bodyPr/>
          <a:lstStyle/>
          <a:p>
            <a:endParaRPr lang="ru-RU"/>
          </a:p>
        </p:txBody>
      </p:sp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2" cstate="print">
            <a:lum bright="-12000" contrast="12000"/>
          </a:blip>
          <a:srcRect/>
          <a:stretch>
            <a:fillRect/>
          </a:stretch>
        </p:blipFill>
        <p:spPr bwMode="auto">
          <a:xfrm>
            <a:off x="4932040" y="260648"/>
            <a:ext cx="3996406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4" name="Picture 8"/>
          <p:cNvPicPr>
            <a:picLocks noChangeAspect="1" noChangeArrowheads="1"/>
          </p:cNvPicPr>
          <p:nvPr/>
        </p:nvPicPr>
        <p:blipFill>
          <a:blip r:embed="rId3" cstate="print">
            <a:lum bright="-18000" contrast="18000"/>
          </a:blip>
          <a:srcRect/>
          <a:stretch>
            <a:fillRect/>
          </a:stretch>
        </p:blipFill>
        <p:spPr bwMode="auto">
          <a:xfrm>
            <a:off x="323528" y="332656"/>
            <a:ext cx="4402409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Скругленный прямоугольник 7"/>
          <p:cNvSpPr/>
          <p:nvPr/>
        </p:nvSpPr>
        <p:spPr>
          <a:xfrm>
            <a:off x="251520" y="5445224"/>
            <a:ext cx="8712968" cy="112474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ctr"/>
            <a:r>
              <a:rPr lang="ru-RU" sz="2400" b="1" dirty="0" smtClean="0">
                <a:latin typeface="Comic Sans MS" pitchFamily="66" charset="0"/>
              </a:rPr>
              <a:t>Рассмотри схемы Древнего Киева и Древнего Новгорода.  Что объединяет эти города?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E251B-6A4D-47DE-B3A7-462368698F6F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7863" y="228600"/>
            <a:ext cx="5464349" cy="1325563"/>
          </a:xfrm>
        </p:spPr>
        <p:txBody>
          <a:bodyPr/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Работа в группах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i013.radikal.ru/1109/fd/4e96c18fed6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628800"/>
            <a:ext cx="3915807" cy="3600400"/>
          </a:xfrm>
          <a:prstGeom prst="rect">
            <a:avLst/>
          </a:prstGeom>
          <a:noFill/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499992" y="1412776"/>
            <a:ext cx="4464496" cy="5256584"/>
          </a:xfrm>
          <a:prstGeom prst="roundRect">
            <a:avLst/>
          </a:prstGeom>
          <a:ln w="25400" cap="flat" cmpd="sng" algn="ctr">
            <a:solidFill>
              <a:schemeClr val="dk1"/>
            </a:solidFill>
            <a:prstDash val="solid"/>
            <a:miter lim="800000"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r>
              <a:rPr kumimoji="0" lang="ru-RU" sz="2400" b="0" i="0" u="sng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</a:rPr>
              <a:t>1</a:t>
            </a:r>
            <a:r>
              <a:rPr kumimoji="0" lang="ru-RU" sz="2400" b="0" i="0" u="sng" strike="noStrike" kern="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</a:rPr>
              <a:t> г</a:t>
            </a:r>
            <a:r>
              <a:rPr kumimoji="0" lang="ru-RU" sz="2400" b="0" i="0" u="sng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</a:rPr>
              <a:t>руппа 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</a:rPr>
              <a:t>– Древний Киев.</a:t>
            </a:r>
          </a:p>
          <a:p>
            <a:pPr marL="457200" marR="0" lvl="0" indent="-4572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endParaRPr lang="ru-RU" sz="2400" u="sng" kern="0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r>
              <a:rPr lang="ru-RU" sz="2400" u="sng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2 группа </a:t>
            </a:r>
            <a:r>
              <a:rPr lang="ru-RU" sz="2400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– Древний 			Новгород.</a:t>
            </a:r>
          </a:p>
          <a:p>
            <a:pPr marL="457200" marR="0" lvl="0" indent="-4572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itchFamily="66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r>
              <a:rPr kumimoji="0" lang="ru-RU" sz="2400" b="0" i="0" u="sng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</a:rPr>
              <a:t>3 группа 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</a:rPr>
              <a:t>– способы правления в Древнем </a:t>
            </a:r>
            <a:r>
              <a:rPr lang="ru-RU" sz="2400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Н</a:t>
            </a:r>
            <a:r>
              <a:rPr kumimoji="0" lang="ru-RU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</a:rPr>
              <a:t>овгороде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</a:rPr>
              <a:t>.</a:t>
            </a:r>
          </a:p>
          <a:p>
            <a:pPr marL="457200" marR="0" lvl="0" indent="-4572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endParaRPr lang="ru-RU" sz="2400" kern="0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r>
              <a:rPr kumimoji="0" lang="ru-RU" sz="2400" b="0" i="0" u="sng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</a:rPr>
              <a:t>4 группа 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</a:rPr>
              <a:t>– Берестяные 			грамоты.</a:t>
            </a:r>
          </a:p>
          <a:p>
            <a:pPr marL="457200" marR="0" lvl="0" indent="-4572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r>
              <a:rPr lang="ru-RU" sz="2400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</a:p>
          <a:p>
            <a:pPr marL="457200" marR="0" lvl="0" indent="-4572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r>
              <a:rPr lang="ru-RU" sz="2400" u="sng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5 группа </a:t>
            </a:r>
            <a:r>
              <a:rPr lang="ru-RU" sz="2400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- 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</a:rPr>
              <a:t> Основание</a:t>
            </a:r>
            <a:r>
              <a:rPr kumimoji="0" lang="ru-RU" sz="2400" b="0" i="0" u="none" strike="noStrike" kern="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</a:rPr>
              <a:t> 			Москвы.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</a:rPr>
              <a:t> 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E251B-6A4D-47DE-B3A7-462368698F6F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Облака">
  <a:themeElements>
    <a:clrScheme name="1_Облака 11">
      <a:dk1>
        <a:srgbClr val="010199"/>
      </a:dk1>
      <a:lt1>
        <a:srgbClr val="FFFFFF"/>
      </a:lt1>
      <a:dk2>
        <a:srgbClr val="5E93FE"/>
      </a:dk2>
      <a:lt2>
        <a:srgbClr val="CCFFFF"/>
      </a:lt2>
      <a:accent1>
        <a:srgbClr val="66CCFF"/>
      </a:accent1>
      <a:accent2>
        <a:srgbClr val="2EBDBA"/>
      </a:accent2>
      <a:accent3>
        <a:srgbClr val="B6C8FE"/>
      </a:accent3>
      <a:accent4>
        <a:srgbClr val="DADADA"/>
      </a:accent4>
      <a:accent5>
        <a:srgbClr val="B8E2FF"/>
      </a:accent5>
      <a:accent6>
        <a:srgbClr val="29ABA8"/>
      </a:accent6>
      <a:hlink>
        <a:srgbClr val="66FFFF"/>
      </a:hlink>
      <a:folHlink>
        <a:srgbClr val="CC99FF"/>
      </a:folHlink>
    </a:clrScheme>
    <a:fontScheme name="1_Облака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Облака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блака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блака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блака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блака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блака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блака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блака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блака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блака 10">
        <a:dk1>
          <a:srgbClr val="010199"/>
        </a:dk1>
        <a:lt1>
          <a:srgbClr val="FFFFFF"/>
        </a:lt1>
        <a:dk2>
          <a:srgbClr val="5D5DFF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B6B6FF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блака 11">
        <a:dk1>
          <a:srgbClr val="010199"/>
        </a:dk1>
        <a:lt1>
          <a:srgbClr val="FFFFFF"/>
        </a:lt1>
        <a:dk2>
          <a:srgbClr val="5E93FE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B6C8FE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блака 12">
        <a:dk1>
          <a:srgbClr val="010199"/>
        </a:dk1>
        <a:lt1>
          <a:srgbClr val="FFFFFF"/>
        </a:lt1>
        <a:dk2>
          <a:srgbClr val="BBFDD9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DAFEE9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938</TotalTime>
  <Words>99</Words>
  <Application>Microsoft Office PowerPoint</Application>
  <PresentationFormat>Экран (4:3)</PresentationFormat>
  <Paragraphs>27</Paragraphs>
  <Slides>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1_Облака</vt:lpstr>
      <vt:lpstr>Русь – страна городов</vt:lpstr>
      <vt:lpstr>Слайд 2</vt:lpstr>
      <vt:lpstr>Слайд 3</vt:lpstr>
      <vt:lpstr>Работа в группах</vt:lpstr>
    </vt:vector>
  </TitlesOfParts>
  <Company>школа № 29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Страна городов</dc:title>
  <dc:subject>Киев Новгород </dc:subject>
  <dc:creator>Светлана</dc:creator>
  <cp:lastModifiedBy>Пользователь</cp:lastModifiedBy>
  <cp:revision>61</cp:revision>
  <dcterms:created xsi:type="dcterms:W3CDTF">2006-11-12T08:48:20Z</dcterms:created>
  <dcterms:modified xsi:type="dcterms:W3CDTF">2013-03-24T16:50:28Z</dcterms:modified>
</cp:coreProperties>
</file>