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59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25.12.2015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25.12.2015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25.12.2015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25.12.2015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1" Type="http://schemas.openxmlformats.org/officeDocument/2006/relationships/audio" Target="file:///F:\&#1086;&#1076;&#1080;&#1085;%20&#1091;&#1088;&#1086;&#1082;\&#1087;&#1088;&#1080;&#1083;&#1086;&#1078;&#1077;&#1085;&#1080;&#1077;%201%20(&#1084;&#1091;&#1079;&#1099;&#1082;&#1072;)\1.wav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57290" y="2071678"/>
            <a:ext cx="7406640" cy="1472184"/>
          </a:xfrm>
        </p:spPr>
        <p:txBody>
          <a:bodyPr/>
          <a:lstStyle/>
          <a:p>
            <a:pPr algn="ctr"/>
            <a:r>
              <a:rPr lang="ru-RU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Рок – опера «Иисус Христос – суперзвезда»</a:t>
            </a:r>
            <a:endParaRPr lang="ru-RU" b="1" spc="10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  <p:pic>
        <p:nvPicPr>
          <p:cNvPr id="6" name="1.wav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8501090" y="6286520"/>
            <a:ext cx="304800" cy="304800"/>
          </a:xfrm>
          <a:prstGeom prst="rect">
            <a:avLst/>
          </a:prstGeom>
        </p:spPr>
      </p:pic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08064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Эндрю Ллойд </a:t>
            </a:r>
            <a:r>
              <a:rPr lang="ru-RU" dirty="0" err="1" smtClean="0"/>
              <a:t>Уэббер</a:t>
            </a:r>
            <a:endParaRPr lang="ru-RU" dirty="0"/>
          </a:p>
        </p:txBody>
      </p:sp>
      <p:pic>
        <p:nvPicPr>
          <p:cNvPr id="1026" name="Picture 2" descr="C:\Documents and Settings\Admin\Мои документы\Мои рисунки\Уэббер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488" y="1142226"/>
            <a:ext cx="4143404" cy="571577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Либретто – это литературная основа оперы.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i="1" dirty="0" smtClean="0"/>
              <a:t>В переводе с итальянского языка слово либретто означает книжечка. Без либретто композитор не может написать оперы, т. к. в либретто записывается литературное изложение сюжета оперы или балета. В основу либретто может быть положен какой-нибудь исторический факт или литературное произведение.)</a:t>
            </a:r>
            <a:r>
              <a:rPr lang="ru-RU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Евангелие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600" i="1" dirty="0" smtClean="0"/>
              <a:t>это книга, входящая в состав Библии, в которой рассказывается о жизни и смерти Иисуса Христа</a:t>
            </a:r>
            <a:endParaRPr lang="ru-RU" sz="3600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Увертюра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- </a:t>
            </a:r>
            <a:r>
              <a:rPr lang="ru-RU" sz="4000" dirty="0" smtClean="0"/>
              <a:t>это оркестровое вступление к опере, балету, драме, в котором композитор кратко передает идейный замысел всего произведения в целом.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22</TotalTime>
  <Words>106</Words>
  <Application>Microsoft Office PowerPoint</Application>
  <PresentationFormat>Экран (4:3)</PresentationFormat>
  <Paragraphs>8</Paragraphs>
  <Slides>5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Солнцестояние</vt:lpstr>
      <vt:lpstr>Рок – опера «Иисус Христос – суперзвезда»</vt:lpstr>
      <vt:lpstr>Эндрю Ллойд Уэббер</vt:lpstr>
      <vt:lpstr>Либретто – это литературная основа оперы.</vt:lpstr>
      <vt:lpstr>Евангелие</vt:lpstr>
      <vt:lpstr>Увертюра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Рок – опера «Иисус Христос – суперзвезда»</dc:title>
  <cp:lastModifiedBy>Kseniya Berlova</cp:lastModifiedBy>
  <cp:revision>5</cp:revision>
  <dcterms:modified xsi:type="dcterms:W3CDTF">2015-12-25T08:43:14Z</dcterms:modified>
</cp:coreProperties>
</file>