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3" r:id="rId3"/>
    <p:sldId id="276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estival.1september.ru/articles/611134/pril1.ppt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96634" cy="295232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</a:rPr>
              <a:t>Здоровый образ жизни</a:t>
            </a:r>
            <a:r>
              <a:rPr lang="ru-RU" sz="5400" b="1" i="1" dirty="0"/>
              <a:t/>
            </a:r>
            <a:br>
              <a:rPr lang="ru-RU" sz="5400" b="1" i="1" dirty="0"/>
            </a:b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645024"/>
            <a:ext cx="7137357" cy="1944216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Сокрутовская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оош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r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Ильченко  Людмила Николаевна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Будешь заниматься спортом – будешь красивым.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875656"/>
            <a:ext cx="1905000" cy="2057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933056"/>
            <a:ext cx="20955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060847"/>
            <a:ext cx="2451620" cy="2511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634" y="4166023"/>
            <a:ext cx="2519550" cy="1879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060847"/>
            <a:ext cx="2562173" cy="19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2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Здоровье – это состояние нашего организма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348880"/>
            <a:ext cx="8064896" cy="4131667"/>
          </a:xfrm>
        </p:spPr>
      </p:pic>
    </p:spTree>
    <p:extLst>
      <p:ext uri="{BB962C8B-B14F-4D97-AF65-F5344CB8AC3E}">
        <p14:creationId xmlns:p14="http://schemas.microsoft.com/office/powerpoint/2010/main" xmlns="" val="14140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659" y="0"/>
            <a:ext cx="7240650" cy="183800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4800" b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sz="4800" b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Calibri"/>
              </a:rPr>
              <a:t>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650"/>
            <a:ext cx="8352927" cy="612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7944" y="2996952"/>
            <a:ext cx="1584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000" b="1" dirty="0" smtClean="0"/>
              <a:t>Быть </a:t>
            </a:r>
          </a:p>
          <a:p>
            <a:r>
              <a:rPr lang="ru-RU" sz="2000" b="1" dirty="0" smtClean="0"/>
              <a:t>здоровым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483768" y="389066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Соблюдать</a:t>
            </a:r>
          </a:p>
          <a:p>
            <a:r>
              <a:rPr lang="ru-RU" b="1" dirty="0" smtClean="0"/>
              <a:t> </a:t>
            </a:r>
            <a:r>
              <a:rPr lang="ru-RU" b="1" dirty="0"/>
              <a:t>режим дня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170080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заниматься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спортом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306896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правильно питаться</a:t>
            </a:r>
          </a:p>
        </p:txBody>
      </p:sp>
      <p:sp>
        <p:nvSpPr>
          <p:cNvPr id="15" name="Прямоугольник 14"/>
          <p:cNvSpPr/>
          <p:nvPr/>
        </p:nvSpPr>
        <p:spPr>
          <a:xfrm rot="10956563" flipV="1">
            <a:off x="4671038" y="4574626"/>
            <a:ext cx="1674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/>
              </a:rPr>
              <a:t>гулять на свежем воздухе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5508105" y="1427584"/>
            <a:ext cx="1296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быть </a:t>
            </a:r>
            <a:endParaRPr lang="ru-RU" b="1" dirty="0" smtClean="0"/>
          </a:p>
          <a:p>
            <a:r>
              <a:rPr lang="ru-RU" b="1" dirty="0" smtClean="0"/>
              <a:t>бодрым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963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064896" cy="57606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урока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I. Организационный момент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на свете дороже всего?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(Здоровье.)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А что такое здоровье?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(Всегда хорошее настроение, ничего не болит, хочется прыгать, играть и учиться, здоровые люди любят природу, видят мир красивым, не ленятся.)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– это нормальная деятельность организма, его полное физическое и психическое благополучие.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– это здоровый образ жизни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Здоровый образ жизни начинается со здорового питания. Правильная диета представляет собой сбалансированное питание, которое обеспечивает функционирование, рост, развитие и восстановление организма человека.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у нас необычный урок – мы станем волшебниками и будем создавать «Цветок Здоровья и Счастья».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Волшебный девиз урока: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здоровье сберегу,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 себе я помогу!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Давайте прочитаем хором.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636912"/>
            <a:ext cx="6777317" cy="3195717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764024"/>
            <a:ext cx="770485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Презентация,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Приложение 1, 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1.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Наши чувства могут приносить вред нашему здоровью и здоровью наших близких. Надо чаще улыбаться, говорить друг другу комплименты.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настроение понадобиться нам для успешной работы на уроке?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улыбнемся друг другу, ведь улыбка тоже творит чудеса.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раз вы волшебники, то и оценивать будете себя сами. После каждого задания на листочке рядом с цветком вы нарисуете себе кружок, если верно отвечали на мои вопросы и верно выполняли задания.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209249" cy="528394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II. Актуализация знаний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хорошим настроением будем создавать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первый лепесток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ОРГАНИЗМ.</a:t>
            </a:r>
          </a:p>
          <a:p>
            <a:pPr>
              <a:buNone/>
            </a:pPr>
            <a:r>
              <a:rPr lang="ru-RU" sz="2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– слайд 2.</a:t>
            </a:r>
            <a:endParaRPr lang="ru-RU" sz="2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 высказывания: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Пищевод, желудок, кишечник – это… (пищеварительная система).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Носовая полость, трахея, бронхи образуют… (дыхательную систему).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Нервная система состоит из… (головного мозга, спинного мозга, нервов).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Сердце и кровеносные сосуды – это… (кровеносная система).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Орган зрения глаза ….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535595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Орган слуха – … (способность человека воспринимать различные звуковые сигналы позволяет ему более полно ориентироваться в окружающей среде).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Орган осязания –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Орган обоняния –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Орган вкуса – …( язык – мышечный орган, в котором находятся вкусовые луковицы. Органом вкуса является подвижный мышечный орган – язык. Всю поверхность языка покрывает слизистая оболочка)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Опорно-двигательная система состоит из… (скелета, позвоночника, мышц).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Впишите на своем цветке название на розовом лепестке. (Учитель прикрепляет на доске красный лепесток «Наш организм» к середине)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 чтобы наш организм был здоров, мы должны соблюдать правила здорового образа жизни.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064896" cy="54999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III. Изучение новой темы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втором лепестке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будет написано одно из этих правил –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СОБЛЮДАЙ ЧИСТОТУ И ГИГИЕНУ.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Слайд 3.</a:t>
            </a:r>
            <a:endParaRPr lang="ru-RU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детьми выставка детских художественных книг о чистоте: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из этих книг вы читали?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знает сказку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»? Назовите автора. Чему учит эта сказка?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человек должен содержать свое тело в чистоте?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часть тела мы моем чаще других?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Когда нужно мыть руки?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(Грязные уши – человек плохо слышит. Грязная кожа – человек плохо дышит. Грязные руки – появляются кишечные заболевания.)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136904" cy="54999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Чистоты есть помощники. Давайте отгадаем загадки и узнаем их: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Вафельное и полосатое,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Гладкое и мохнатое,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под рукою.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это такое?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(Полотенце)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 в карман и караулю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Рёву, плаксу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грязнулю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 утру потоки слез,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забуду и про нос.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(Носовой платок)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Костяная спинка,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брюшке щетинка.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частоколу попрыгала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Всю грязь повыгнала.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(Зубная щётка)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Ей руки, ноги, спину трут.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Скажите, как её зовут?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(Мочалка)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Гладко, душисто, моет чисто,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Нужно, чтобы у каждого было...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(Мыло)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59766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какой забавный случай!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Поселилась в ванной туча.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Дождик льется с потолка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на спину и бока.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чего ж приятно это!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Дождик теплый, подогретый.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полу не видно луж.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ребята любят …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(Душ)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Расскажите, как вы помогаете родителям содержать в чистоте жилище и одежду.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чтобы добавить второй лепесток, давайте хором прочитаем волшебные слова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 простой воды и мыла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микробов тают силы. (Чтение хором)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Запишите название на синем лепестке.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Третий лепесток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РЕЖИМ ДНЯ.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Презентация – слайд 4.</a:t>
            </a:r>
            <a:endParaRPr lang="ru-RU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ознакомить с правилами здорового образа жизни;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формировать убеждение о необходимости сохранения личного здоровья;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воспитывать заботливое, ответственное отношение к своему здоровью и здоровью окружающих.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06489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важных правил здорового образа жизни является выполнение режима дня. Режим дня детей и подростков способствует нормальному развитию, укреплению здоровья, воспитанию воли, приучает к дисциплине.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научиться соблюдать режим дня?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Приучайся вставать всегда в одно и тоже время.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Приготовь с вечера то, что понадобится взять с собой завтра, чтобы утром не тратить время на поиски нужной вещи и не забыть ее.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выходи из дома заранее. Лучше прийти на 2–3 минуты раньше, чем опоздать.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281257" cy="535595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Рано утром я проснулся: разогнулся, потянулся.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Зашагал я на зарядку: все проделал по порядку.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Вправо, влево наклонюсь, и присяду, развернусь.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Побегу скорей плескаться: зубы чистить, умываться.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Съем тарелку вкусной каши, и пешком до школы нашей.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школы отдохну, погуляю, подышу.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забуду про уроки, телевизор посмотрю,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Почитаю, порисую. Вот и спать уже хочу.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281257" cy="549997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Прочитаем волшебные слова: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 твёрдо, что режим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Людям всем необходим.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Запишите название на желтом лепестке.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Четвертый лепесток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ЗДОРОВАЯ ПИЩА</a:t>
            </a:r>
          </a:p>
          <a:p>
            <a:pPr>
              <a:buNone/>
            </a:pPr>
            <a:r>
              <a:rPr lang="ru-RU" sz="2600" b="1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Слайд 5</a:t>
            </a:r>
            <a:endParaRPr lang="ru-RU" sz="2600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Не все продукты, которыми питается человек, полезны для здоровья. Правильное питание – условие здоровья, неправильное – приводит к болезням.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Дети выбирают продукты, которые лежат на партах (картинки). Работа в парах.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Какие, по вашему мнению, продукты полезны, а какие вредны? Почему?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Расскажите, как правильно питаться.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281257" cy="54279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по учебнику (с. 155)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Какое питание можно считать здоровым?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Что значит «разнообразное» питание? (Проверка на экране)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Объясните, как понимаете пословицу «Овощи – кладовая здоровья».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интересно!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«витамин» придумал американский учёный – биохимик Казимир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открыл, что вещество («амин»), содержащееся в оболочке рисового зерна, жизненно необходимо. Соединив латинское слово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(«жизнь») с «амин», получилось слово «витамин». Детям надо съедать в день 500–600 г овощей и фруктов.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281257" cy="54999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Читаем волшебные слова и записываем название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фиолетового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лепестка: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Прежде, чем за стол мне сесть,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подумаю, что съесть.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Остался последний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пятый лепесток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–ПОДРУЖИСЬ СПОРТОМ .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Презентация – слайд 6.</a:t>
            </a:r>
            <a:endParaRPr lang="ru-RU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минут умеренной физической активности в день существенно поддерживают и улучшают здоровье. И неважно прогуливаетесь ли вы в это время, проедете на велосипеде или погоняете в футбол, просто это должно быть каждый день.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Недаром говорят: “Здоровье – футляр красоты”. Будешь заниматься спортом – будешь красивым.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36904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мнению ученых, ежедневные физические упражнения замедляют старение организма и прибавляют в среднем 6-9 лет жизни!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Какими видами спорта вы любите заниматься летом? Зимой?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Кто из вас на зимних каникулах с семьей занимался спортом? Каким видом?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часто заниматься спортом, можно достигнуть больших результатов.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Кто знает, какое спортивное событие ожидает нас в 2013 году? (показываю символ Универсиады)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Какое спортивное событие ожидает нас в 2014 году? (символ)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281257" cy="5499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Сейчас во всех городах и селах нашей республики строят спортивные сооружения для детей и молодежи.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Какие спортивные комплексы есть в нашем селе?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Кто из вас посещает спортивные секции? Какие? (баскетбол, футбол, хоккей)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Молодцы. – Запишите название на оранжевом лепестке.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Волшебные слова: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выбираем спорт, потому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спортом дружим,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 нам очень нужен.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Слайд 7</a:t>
            </a:r>
            <a:endParaRPr lang="ru-RU" b="1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064896" cy="54999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IV. Закрепление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Вот мы и собрали наш Цветок Здоровья и Счастья.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Здоровье – это состояние нашего организма. Быть здоровым – это быть бодрым, веселым, работать с хорошим настроением. Необходимо беречь здоровье: соблюдать режим дня, гулять на свежем воздухе, правильно питаться, заниматься спортом.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характеристика здорового человека будет неполной, если мы будем говорить только о физическом здоровье. Есть ещё и здоровье духовное. Надо учиться любви к себе, к людям, к жизни. И тогда вы будете действительно здоровы.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Помните, что заботиться о своем здоровье должен каждый сам.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– захотеть быть здоровым!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09328"/>
            <a:ext cx="799288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V. Итог урока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Посчитайте сколько кружков вы нарисовали на своем листке.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VI. Домашнее задание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прочитать текст параграфа «Здоровый образ жизни»,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нарисовать рисунок к любому правилу ЗОЖ.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Использованные ресурсы: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Портных Ю.И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Спортивные и подвижные игры. –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1997.</a:t>
            </a:r>
          </a:p>
          <a:p>
            <a:pPr lvl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Панасова 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Загадки о здоровье. – М., 2009.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4608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Учебник “Мир вокруг нас. 3 класс” (авт. Плешаков А.А.);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Карточки с заданиями и картинки для учащихся.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Экран,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проектор, компьютер.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Презентация к уроку.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Детские художественные книги.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Части цветка в цветном бумажном варианте.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992888" cy="3195717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Эпиграф: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 здоровом теле – здоровый дух».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«Береги платье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снову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здоровье – смолоду».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6880610" cy="8298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Я здоровье сберегу,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Сам себе я помогу!</a:t>
            </a:r>
            <a:r>
              <a:rPr lang="ru-RU" sz="36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348880"/>
            <a:ext cx="4392487" cy="4012431"/>
          </a:xfrm>
        </p:spPr>
      </p:pic>
    </p:spTree>
    <p:extLst>
      <p:ext uri="{BB962C8B-B14F-4D97-AF65-F5344CB8AC3E}">
        <p14:creationId xmlns:p14="http://schemas.microsoft.com/office/powerpoint/2010/main" xmlns="" val="11107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356992"/>
            <a:ext cx="5184576" cy="2880320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Продолжите высказывания:</a:t>
            </a:r>
          </a:p>
          <a:p>
            <a:r>
              <a:rPr lang="ru-RU" b="1" dirty="0">
                <a:solidFill>
                  <a:srgbClr val="0070C0"/>
                </a:solidFill>
              </a:rPr>
              <a:t>– Пищевод, желудок, кишечник – это… (пищеварительная система).</a:t>
            </a:r>
          </a:p>
          <a:p>
            <a:r>
              <a:rPr lang="ru-RU" b="1" dirty="0">
                <a:solidFill>
                  <a:srgbClr val="0070C0"/>
                </a:solidFill>
              </a:rPr>
              <a:t>– Носовая полость, трахея, бронхи образуют… (дыхательную систему).</a:t>
            </a:r>
          </a:p>
          <a:p>
            <a:r>
              <a:rPr lang="ru-RU" b="1" dirty="0">
                <a:solidFill>
                  <a:srgbClr val="0070C0"/>
                </a:solidFill>
              </a:rPr>
              <a:t>– Нервная система состоит из… (головного мозга, спинного мозга, нервов).</a:t>
            </a:r>
          </a:p>
          <a:p>
            <a:r>
              <a:rPr lang="ru-RU" b="1" dirty="0">
                <a:solidFill>
                  <a:srgbClr val="0070C0"/>
                </a:solidFill>
              </a:rPr>
              <a:t>– Сердце и кровеносные сосуды – это… (кровеносная система).</a:t>
            </a:r>
          </a:p>
          <a:p>
            <a:r>
              <a:rPr lang="ru-RU" b="1" dirty="0">
                <a:solidFill>
                  <a:srgbClr val="0070C0"/>
                </a:solidFill>
              </a:rPr>
              <a:t>– Орган зрения глаза …. </a:t>
            </a:r>
          </a:p>
        </p:txBody>
      </p:sp>
    </p:spTree>
    <p:extLst>
      <p:ext uri="{BB962C8B-B14F-4D97-AF65-F5344CB8AC3E}">
        <p14:creationId xmlns:p14="http://schemas.microsoft.com/office/powerpoint/2010/main" xmlns="" val="12126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СОБЛЮДАЙ ЧИСТОТУ И ГИГИЕНУ.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132856"/>
            <a:ext cx="2520280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988840"/>
            <a:ext cx="2664296" cy="2892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9741" y="4149080"/>
            <a:ext cx="2841126" cy="22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1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16942" cy="20412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Одним из важных правил здорового образа жизни является выполнение режима дня.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492896"/>
            <a:ext cx="7704856" cy="3960440"/>
          </a:xfrm>
        </p:spPr>
      </p:pic>
    </p:spTree>
    <p:extLst>
      <p:ext uri="{BB962C8B-B14F-4D97-AF65-F5344CB8AC3E}">
        <p14:creationId xmlns:p14="http://schemas.microsoft.com/office/powerpoint/2010/main" xmlns="" val="9223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168760" cy="157504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Правильное питание</a:t>
            </a:r>
            <a:br>
              <a:rPr lang="ru-RU" sz="3100" b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–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Times New Roman"/>
              </a:rPr>
              <a:t>условие здоровья, неправильное –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  приводит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Times New Roman"/>
              </a:rPr>
              <a:t>к болезням</a:t>
            </a:r>
            <a:r>
              <a:rPr lang="ru-RU" sz="3100" dirty="0">
                <a:latin typeface="Times New Roman"/>
                <a:ea typeface="Times New Roman"/>
              </a:rPr>
              <a:t>. 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324100"/>
            <a:ext cx="3528393" cy="3508375"/>
          </a:xfrm>
        </p:spPr>
      </p:pic>
      <p:sp>
        <p:nvSpPr>
          <p:cNvPr id="3" name="Прямоугольник 2"/>
          <p:cNvSpPr/>
          <p:nvPr/>
        </p:nvSpPr>
        <p:spPr>
          <a:xfrm>
            <a:off x="5148064" y="234888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66"/>
                </a:solidFill>
              </a:rPr>
              <a:t>Не увлекайтесь!</a:t>
            </a:r>
          </a:p>
        </p:txBody>
      </p:sp>
      <p:pic>
        <p:nvPicPr>
          <p:cNvPr id="5" name="Picture 6" descr="1ec28e497e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18212"/>
            <a:ext cx="3168352" cy="323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04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239</TotalTime>
  <Words>734</Words>
  <Application>Microsoft Office PowerPoint</Application>
  <PresentationFormat>Экран (4:3)</PresentationFormat>
  <Paragraphs>165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Остин</vt:lpstr>
      <vt:lpstr>Здоровый образ жизни </vt:lpstr>
      <vt:lpstr> </vt:lpstr>
      <vt:lpstr> </vt:lpstr>
      <vt:lpstr> </vt:lpstr>
      <vt:lpstr>Я здоровье сберегу, Сам себе я помогу! </vt:lpstr>
      <vt:lpstr>Слайд 6</vt:lpstr>
      <vt:lpstr>СОБЛЮДАЙ ЧИСТОТУ И ГИГИЕНУ.</vt:lpstr>
      <vt:lpstr>Одним из важных правил здорового образа жизни является выполнение режима дня. </vt:lpstr>
      <vt:lpstr>Правильное питание – условие здоровья, неправильное –        приводит к болезням. </vt:lpstr>
      <vt:lpstr>Будешь заниматься спортом – будешь красивым. </vt:lpstr>
      <vt:lpstr>Здоровье – это состояние нашего организма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фарида</dc:creator>
  <cp:lastModifiedBy>Людмила</cp:lastModifiedBy>
  <cp:revision>25</cp:revision>
  <dcterms:created xsi:type="dcterms:W3CDTF">2012-02-20T11:30:25Z</dcterms:created>
  <dcterms:modified xsi:type="dcterms:W3CDTF">2013-03-24T18:57:51Z</dcterms:modified>
</cp:coreProperties>
</file>