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30" autoAdjust="0"/>
    <p:restoredTop sz="74382" autoAdjust="0"/>
  </p:normalViewPr>
  <p:slideViewPr>
    <p:cSldViewPr>
      <p:cViewPr varScale="1">
        <p:scale>
          <a:sx n="89" d="100"/>
          <a:sy n="89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3AF9-7BDC-477A-A95F-9A1014B1A99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BBD2-1A06-4C7F-A9CF-4D9D14559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3AF9-7BDC-477A-A95F-9A1014B1A99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BBD2-1A06-4C7F-A9CF-4D9D14559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3AF9-7BDC-477A-A95F-9A1014B1A99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BBD2-1A06-4C7F-A9CF-4D9D14559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3AF9-7BDC-477A-A95F-9A1014B1A99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BBD2-1A06-4C7F-A9CF-4D9D14559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3AF9-7BDC-477A-A95F-9A1014B1A99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BBD2-1A06-4C7F-A9CF-4D9D14559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3AF9-7BDC-477A-A95F-9A1014B1A99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BBD2-1A06-4C7F-A9CF-4D9D14559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3AF9-7BDC-477A-A95F-9A1014B1A99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BBD2-1A06-4C7F-A9CF-4D9D14559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3AF9-7BDC-477A-A95F-9A1014B1A99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BBD2-1A06-4C7F-A9CF-4D9D14559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3AF9-7BDC-477A-A95F-9A1014B1A99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BBD2-1A06-4C7F-A9CF-4D9D14559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3AF9-7BDC-477A-A95F-9A1014B1A99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BBD2-1A06-4C7F-A9CF-4D9D14559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3AF9-7BDC-477A-A95F-9A1014B1A99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F4BBD2-1A06-4C7F-A9CF-4D9D14559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EF3AF9-7BDC-477A-A95F-9A1014B1A99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F4BBD2-1A06-4C7F-A9CF-4D9D1455980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tiff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8715436" cy="11430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Обитатели подводного </a:t>
            </a:r>
            <a:r>
              <a:rPr lang="ru-RU" sz="5000" dirty="0" smtClean="0"/>
              <a:t>мира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00372"/>
            <a:ext cx="4143404" cy="1924048"/>
          </a:xfrm>
        </p:spPr>
        <p:txBody>
          <a:bodyPr/>
          <a:lstStyle/>
          <a:p>
            <a:r>
              <a:rPr lang="ru-RU" sz="5250" dirty="0" smtClean="0">
                <a:solidFill>
                  <a:srgbClr val="C00000"/>
                </a:solidFill>
              </a:rPr>
              <a:t>Рыбы</a:t>
            </a:r>
          </a:p>
          <a:p>
            <a:endParaRPr lang="ru-RU" dirty="0"/>
          </a:p>
        </p:txBody>
      </p:sp>
      <p:pic>
        <p:nvPicPr>
          <p:cNvPr id="5122" name="Picture 2" descr="F:\Animated\AG0017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429132"/>
            <a:ext cx="2343150" cy="1400175"/>
          </a:xfrm>
          <a:prstGeom prst="rect">
            <a:avLst/>
          </a:prstGeom>
          <a:noFill/>
        </p:spPr>
      </p:pic>
      <p:pic>
        <p:nvPicPr>
          <p:cNvPr id="5123" name="Picture 3" descr="F:\Animated\AG00180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857760"/>
            <a:ext cx="1981200" cy="942975"/>
          </a:xfrm>
          <a:prstGeom prst="rect">
            <a:avLst/>
          </a:prstGeom>
          <a:noFill/>
        </p:spPr>
      </p:pic>
      <p:pic>
        <p:nvPicPr>
          <p:cNvPr id="5124" name="Picture 4" descr="F:\Animated\AG00180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57513"/>
            <a:ext cx="1981200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Рыбы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3"/>
            <a:ext cx="4040188" cy="57150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Травоядные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928671"/>
            <a:ext cx="4041775" cy="500065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Хищные</a:t>
            </a:r>
            <a:endParaRPr lang="ru-RU" dirty="0"/>
          </a:p>
        </p:txBody>
      </p:sp>
      <p:pic>
        <p:nvPicPr>
          <p:cNvPr id="1031" name="Picture 7" descr="F:\ПЕДСОВЕТ  КОМПЛЕКТ 1\1-09\ПС\линь.t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1714488"/>
            <a:ext cx="1500198" cy="644690"/>
          </a:xfrm>
          <a:prstGeom prst="rect">
            <a:avLst/>
          </a:prstGeom>
          <a:noFill/>
        </p:spPr>
      </p:pic>
      <p:pic>
        <p:nvPicPr>
          <p:cNvPr id="1026" name="Picture 2" descr="F:\ПЕДСОВЕТ  КОМПЛЕКТ 1\10-08\Животные и рыбы\щука.t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1857364"/>
            <a:ext cx="1500198" cy="420938"/>
          </a:xfrm>
          <a:prstGeom prst="rect">
            <a:avLst/>
          </a:prstGeom>
          <a:noFill/>
        </p:spPr>
      </p:pic>
      <p:pic>
        <p:nvPicPr>
          <p:cNvPr id="1028" name="Picture 4" descr="F:\ПЕДСОВЕТ  КОМПЛЕКТ 1\10-08\Животные и рыбы\сом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2428868"/>
            <a:ext cx="1428760" cy="1160930"/>
          </a:xfrm>
          <a:prstGeom prst="rect">
            <a:avLst/>
          </a:prstGeom>
          <a:noFill/>
        </p:spPr>
      </p:pic>
      <p:pic>
        <p:nvPicPr>
          <p:cNvPr id="1029" name="Picture 5" descr="F:\ПЕДСОВЕТ  КОМПЛЕКТ 1\10-08\Животные и рыбы\судак.t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4214818"/>
            <a:ext cx="1428759" cy="518191"/>
          </a:xfrm>
          <a:prstGeom prst="rect">
            <a:avLst/>
          </a:prstGeom>
          <a:noFill/>
        </p:spPr>
      </p:pic>
      <p:pic>
        <p:nvPicPr>
          <p:cNvPr id="1030" name="Picture 6" descr="F:\ПЕДСОВЕТ  КОМПЛЕКТ 1\10-08\Животные и рыбы\китовая акула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57752" y="5429264"/>
            <a:ext cx="2286016" cy="836154"/>
          </a:xfrm>
          <a:prstGeom prst="rect">
            <a:avLst/>
          </a:prstGeom>
          <a:noFill/>
        </p:spPr>
      </p:pic>
      <p:pic>
        <p:nvPicPr>
          <p:cNvPr id="1032" name="Picture 8" descr="F:\ПЕДСОВЕТ  КОМПЛЕКТ 1\07-08\ПТ 07-08\карп.t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85852" y="3286124"/>
            <a:ext cx="1747859" cy="882639"/>
          </a:xfrm>
          <a:prstGeom prst="rect">
            <a:avLst/>
          </a:prstGeom>
          <a:noFill/>
        </p:spPr>
      </p:pic>
      <p:pic>
        <p:nvPicPr>
          <p:cNvPr id="1033" name="Picture 9" descr="H:\Documents and Settings\1\Мои документы\Мои рисунки\8.bmp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71538" y="4929198"/>
            <a:ext cx="1547813" cy="1198563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357290" y="2563175"/>
          <a:ext cx="1428760" cy="365760"/>
        </p:xfrm>
        <a:graphic>
          <a:graphicData uri="http://schemas.openxmlformats.org/drawingml/2006/table">
            <a:tbl>
              <a:tblPr/>
              <a:tblGrid>
                <a:gridCol w="142876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линь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390918" y="4353059"/>
          <a:ext cx="1252256" cy="365760"/>
        </p:xfrm>
        <a:graphic>
          <a:graphicData uri="http://schemas.openxmlformats.org/drawingml/2006/table">
            <a:tbl>
              <a:tblPr/>
              <a:tblGrid>
                <a:gridCol w="1252256"/>
              </a:tblGrid>
              <a:tr h="360609">
                <a:tc>
                  <a:txBody>
                    <a:bodyPr/>
                    <a:lstStyle/>
                    <a:p>
                      <a:r>
                        <a:rPr lang="ru-RU" dirty="0" smtClean="0"/>
                        <a:t>      карп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379594" y="1700011"/>
          <a:ext cx="1171978" cy="365760"/>
        </p:xfrm>
        <a:graphic>
          <a:graphicData uri="http://schemas.openxmlformats.org/drawingml/2006/table">
            <a:tbl>
              <a:tblPr/>
              <a:tblGrid>
                <a:gridCol w="1171978"/>
              </a:tblGrid>
              <a:tr h="347730">
                <a:tc>
                  <a:txBody>
                    <a:bodyPr/>
                    <a:lstStyle/>
                    <a:p>
                      <a:r>
                        <a:rPr lang="ru-RU" dirty="0" smtClean="0"/>
                        <a:t>     щука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353837" y="2807594"/>
          <a:ext cx="1210614" cy="365760"/>
        </p:xfrm>
        <a:graphic>
          <a:graphicData uri="http://schemas.openxmlformats.org/drawingml/2006/table">
            <a:tbl>
              <a:tblPr/>
              <a:tblGrid>
                <a:gridCol w="1210614"/>
              </a:tblGrid>
              <a:tr h="360609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сом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366715" y="4211392"/>
          <a:ext cx="1197736" cy="365760"/>
        </p:xfrm>
        <a:graphic>
          <a:graphicData uri="http://schemas.openxmlformats.org/drawingml/2006/table">
            <a:tbl>
              <a:tblPr/>
              <a:tblGrid>
                <a:gridCol w="1197736"/>
              </a:tblGrid>
              <a:tr h="334850">
                <a:tc>
                  <a:txBody>
                    <a:bodyPr/>
                    <a:lstStyle/>
                    <a:p>
                      <a:r>
                        <a:rPr lang="ru-RU" dirty="0" smtClean="0"/>
                        <a:t>     судак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572397" y="5653825"/>
          <a:ext cx="1214446" cy="425003"/>
        </p:xfrm>
        <a:graphic>
          <a:graphicData uri="http://schemas.openxmlformats.org/drawingml/2006/table">
            <a:tbl>
              <a:tblPr/>
              <a:tblGrid>
                <a:gridCol w="1214446"/>
              </a:tblGrid>
              <a:tr h="425003">
                <a:tc>
                  <a:txBody>
                    <a:bodyPr/>
                    <a:lstStyle/>
                    <a:p>
                      <a:r>
                        <a:rPr lang="ru-RU" dirty="0" smtClean="0"/>
                        <a:t>      акула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28694"/>
          </a:xfrm>
        </p:spPr>
        <p:txBody>
          <a:bodyPr/>
          <a:lstStyle/>
          <a:p>
            <a:r>
              <a:rPr lang="ru-RU" dirty="0" smtClean="0"/>
              <a:t>Фантастические  рыбы</a:t>
            </a:r>
            <a:endParaRPr lang="ru-RU" dirty="0"/>
          </a:p>
        </p:txBody>
      </p:sp>
      <p:pic>
        <p:nvPicPr>
          <p:cNvPr id="3076" name="Picture 4" descr="H:\Documents and Settings\1\Мои документы\Мои рисунки\рыба ёж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4000504"/>
            <a:ext cx="2500330" cy="1875564"/>
          </a:xfrm>
          <a:prstGeom prst="rect">
            <a:avLst/>
          </a:prstGeom>
          <a:noFill/>
        </p:spPr>
      </p:pic>
      <p:pic>
        <p:nvPicPr>
          <p:cNvPr id="3077" name="Picture 5" descr="H:\Documents and Settings\1\Мои документы\Мои рисунки\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6025"/>
            <a:ext cx="2571768" cy="1860099"/>
          </a:xfrm>
          <a:prstGeom prst="rect">
            <a:avLst/>
          </a:prstGeom>
          <a:noFill/>
        </p:spPr>
      </p:pic>
      <p:pic>
        <p:nvPicPr>
          <p:cNvPr id="3078" name="Picture 6" descr="F:\ПЕДСОВЕТ  КОМПЛЕКТ 1\10-08\Животные и рыбы\акула-молот047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4429132"/>
            <a:ext cx="3286148" cy="1147321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5353" y="3286125"/>
          <a:ext cx="2712377" cy="365760"/>
        </p:xfrm>
        <a:graphic>
          <a:graphicData uri="http://schemas.openxmlformats.org/drawingml/2006/table">
            <a:tbl>
              <a:tblPr/>
              <a:tblGrid>
                <a:gridCol w="2712377"/>
              </a:tblGrid>
              <a:tr h="357189">
                <a:tc>
                  <a:txBody>
                    <a:bodyPr/>
                    <a:lstStyle/>
                    <a:p>
                      <a:r>
                        <a:rPr lang="ru-RU" smtClean="0"/>
                        <a:t>         морской</a:t>
                      </a:r>
                      <a:r>
                        <a:rPr lang="ru-RU" baseline="0" smtClean="0"/>
                        <a:t> дьявол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147353" y="3286125"/>
          <a:ext cx="2856216" cy="365760"/>
        </p:xfrm>
        <a:graphic>
          <a:graphicData uri="http://schemas.openxmlformats.org/drawingml/2006/table">
            <a:tbl>
              <a:tblPr/>
              <a:tblGrid>
                <a:gridCol w="2856216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морской конёк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95901" y="6000108"/>
          <a:ext cx="2774023" cy="369870"/>
        </p:xfrm>
        <a:graphic>
          <a:graphicData uri="http://schemas.openxmlformats.org/drawingml/2006/table">
            <a:tbl>
              <a:tblPr/>
              <a:tblGrid>
                <a:gridCol w="2774023"/>
              </a:tblGrid>
              <a:tr h="36987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рыба</a:t>
                      </a:r>
                      <a:r>
                        <a:rPr lang="ru-RU" baseline="0" dirty="0" smtClean="0"/>
                        <a:t> - ёж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95982" y="5959011"/>
          <a:ext cx="3051425" cy="365760"/>
        </p:xfrm>
        <a:graphic>
          <a:graphicData uri="http://schemas.openxmlformats.org/drawingml/2006/table">
            <a:tbl>
              <a:tblPr/>
              <a:tblGrid>
                <a:gridCol w="3051425"/>
              </a:tblGrid>
              <a:tr h="328773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</a:t>
                      </a:r>
                      <a:r>
                        <a:rPr lang="ru-RU" baseline="0" dirty="0" smtClean="0"/>
                        <a:t> акула - молот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F:\Презентации\2rgbj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8662" y="1643050"/>
            <a:ext cx="2332038" cy="135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Киты, касатки, дельфины – это </a:t>
            </a:r>
            <a:br>
              <a:rPr lang="ru-RU" dirty="0" smtClean="0"/>
            </a:br>
            <a:r>
              <a:rPr lang="ru-RU" dirty="0" smtClean="0"/>
              <a:t>млекопитающие животные</a:t>
            </a:r>
            <a:endParaRPr lang="ru-RU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057400"/>
            <a:ext cx="2716213" cy="35052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9000" y="2057400"/>
            <a:ext cx="2554288" cy="3505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48400" y="2057400"/>
            <a:ext cx="2562225" cy="3505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2885" y="5928189"/>
          <a:ext cx="2588917" cy="365760"/>
        </p:xfrm>
        <a:graphic>
          <a:graphicData uri="http://schemas.openxmlformats.org/drawingml/2006/table">
            <a:tbl>
              <a:tblPr/>
              <a:tblGrid>
                <a:gridCol w="2588917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дельфины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41843" y="5920761"/>
          <a:ext cx="2578813" cy="365760"/>
        </p:xfrm>
        <a:graphic>
          <a:graphicData uri="http://schemas.openxmlformats.org/drawingml/2006/table">
            <a:tbl>
              <a:tblPr/>
              <a:tblGrid>
                <a:gridCol w="2578813"/>
              </a:tblGrid>
              <a:tr h="358331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кит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267236" y="5920761"/>
          <a:ext cx="2578813" cy="365760"/>
        </p:xfrm>
        <a:graphic>
          <a:graphicData uri="http://schemas.openxmlformats.org/drawingml/2006/table">
            <a:tbl>
              <a:tblPr/>
              <a:tblGrid>
                <a:gridCol w="2578813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касатки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-142900"/>
          <a:ext cx="7215238" cy="1643074"/>
        </p:xfrm>
        <a:graphic>
          <a:graphicData uri="http://schemas.openxmlformats.org/drawingml/2006/table">
            <a:tbl>
              <a:tblPr/>
              <a:tblGrid>
                <a:gridCol w="7215238"/>
              </a:tblGrid>
              <a:tr h="164307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ru-RU" sz="4070" baseline="0" dirty="0" smtClean="0"/>
                        <a:t>        </a:t>
                      </a:r>
                      <a:r>
                        <a:rPr lang="ru-RU" sz="4070" dirty="0" smtClean="0"/>
                        <a:t>Спасите! Помогите!</a:t>
                      </a:r>
                    </a:p>
                    <a:p>
                      <a:r>
                        <a:rPr lang="ru-RU" sz="4070" baseline="0" dirty="0" smtClean="0"/>
                        <a:t>                                  Щука </a:t>
                      </a:r>
                      <a:endParaRPr lang="ru-RU" sz="407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3143247"/>
          <a:ext cx="5717585" cy="3357586"/>
        </p:xfrm>
        <a:graphic>
          <a:graphicData uri="http://schemas.openxmlformats.org/drawingml/2006/table">
            <a:tbl>
              <a:tblPr/>
              <a:tblGrid>
                <a:gridCol w="5717585"/>
              </a:tblGrid>
              <a:tr h="33575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:\Documents and Settings\1\Мои документы\Мои рисунки\33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64373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57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Обитатели подводного мира</vt:lpstr>
      <vt:lpstr>Рыбы</vt:lpstr>
      <vt:lpstr>Фантастические  рыбы</vt:lpstr>
      <vt:lpstr>Киты, касатки, дельфины – это  млекопитающие животные</vt:lpstr>
      <vt:lpstr>Слайд 5</vt:lpstr>
    </vt:vector>
  </TitlesOfParts>
  <Company>33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Обитатели подводного мира</dc:title>
  <dc:creator>1</dc:creator>
  <cp:lastModifiedBy>XTreme</cp:lastModifiedBy>
  <cp:revision>19</cp:revision>
  <dcterms:created xsi:type="dcterms:W3CDTF">2009-03-19T21:32:56Z</dcterms:created>
  <dcterms:modified xsi:type="dcterms:W3CDTF">2009-12-17T16:25:31Z</dcterms:modified>
</cp:coreProperties>
</file>