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Реферат </a:t>
            </a:r>
            <a:r>
              <a:rPr lang="ru-RU" dirty="0" err="1" smtClean="0"/>
              <a:t>Фазалова</a:t>
            </a:r>
            <a:r>
              <a:rPr lang="ru-RU" dirty="0" smtClean="0"/>
              <a:t> Давида                 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Большинство людей боятся пауков. Они кажутся им мерзкими и противными. Между тем, пауки – очень интересные  существа.</a:t>
            </a:r>
          </a:p>
          <a:p>
            <a:endParaRPr lang="ru-RU" dirty="0"/>
          </a:p>
          <a:p>
            <a:r>
              <a:rPr lang="ru-RU" dirty="0"/>
              <a:t>Вот, например, интересный факт, очень большое количество людей считает, что пауки – это насекомые! Однако, пауки – не насекомые. Пауки относятся к отряду членистоногих и к классу паукообразных животных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Паук </a:t>
            </a:r>
            <a:r>
              <a:rPr lang="ru-RU" dirty="0"/>
              <a:t>– это животное.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3537181" cy="26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глаз паука от насекомого можно отличить, например, по количеству ног – у него их четыре пары, в то время как у насекомых, обычно три пары. Также у пауков нет усиков.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Тело паука всегда состоит из двух частей – головогруди и брюшка. А вот глаз у разных пауков может быть от двух до двенадцати. Но, обычно восемь.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016475" cy="256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4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В Нидерландах примерно 5000 миллиардов пауков. Это при том, что площадь этой страны составляет 36150 квадратных километров, а население всего пятнадцать миллионов человек. Удивительный факт: если бы пауки питались людьми, то съели бы их всех дня за три. К счастью, пауки преимущественно питаются </a:t>
            </a:r>
            <a:r>
              <a:rPr lang="ru-RU" dirty="0" smtClean="0"/>
              <a:t>насекомыми.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2591668"/>
            <a:ext cx="4301363" cy="232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060848"/>
            <a:ext cx="2971800" cy="289215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endParaRPr lang="ru-RU" sz="2100" dirty="0"/>
          </a:p>
          <a:p>
            <a:r>
              <a:rPr lang="ru-RU" sz="2100" dirty="0"/>
              <a:t>Человека же пауки кусают в основном, только в случае обороны.</a:t>
            </a:r>
          </a:p>
          <a:p>
            <a:endParaRPr lang="ru-RU" sz="2100" dirty="0"/>
          </a:p>
          <a:p>
            <a:r>
              <a:rPr lang="ru-RU" sz="2100" dirty="0"/>
              <a:t>Зато некоторые люди едят пауков. Так, к примеру, интересный факт – пауки-птицееды в жареном виде считаются настоящим деликатесом в </a:t>
            </a:r>
            <a:r>
              <a:rPr lang="ru-RU" sz="2100" dirty="0" err="1"/>
              <a:t>Камбоджии</a:t>
            </a:r>
            <a:r>
              <a:rPr lang="ru-RU" sz="2100" dirty="0"/>
              <a:t>.</a:t>
            </a:r>
          </a:p>
          <a:p>
            <a:endParaRPr lang="ru-RU" sz="2100" dirty="0"/>
          </a:p>
          <a:p>
            <a:r>
              <a:rPr lang="ru-RU" sz="2100" dirty="0"/>
              <a:t>Боязнь пауков (на самом деле, вообще, членистоногих) называется </a:t>
            </a:r>
            <a:r>
              <a:rPr lang="ru-RU" sz="2100" dirty="0" err="1"/>
              <a:t>арахнофобией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5220072" y="1052736"/>
            <a:ext cx="3923928" cy="4662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01959"/>
            <a:ext cx="4566558" cy="304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Между тем от укусов паука Черная Вдова (или каракурта) по некоторым данным страдает около двух тысяч человек. А яд этого паука в пятнадцать раз сильнее яда гремучей змеи. Свое название эти пауки получили благодаря тому, что </a:t>
            </a:r>
            <a:r>
              <a:rPr lang="ru-RU" dirty="0" err="1"/>
              <a:t>паучихи</a:t>
            </a:r>
            <a:r>
              <a:rPr lang="ru-RU" dirty="0"/>
              <a:t> этого вида съедают самцов после оплодотворения.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1052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Кстати, если прижечь место укуса не позднее, чем через минуту после укуса пауком Черной Вдовой, можно остановить действие яда. Конечно, нужно все равно незамедлительно обратиться в больницу.</a:t>
            </a:r>
          </a:p>
          <a:p>
            <a:r>
              <a:rPr lang="ru-RU" dirty="0" smtClean="0"/>
              <a:t>А если больница далеко выпейте яд и </a:t>
            </a:r>
            <a:r>
              <a:rPr lang="ru-RU" dirty="0" err="1" smtClean="0"/>
              <a:t>выплюнте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4248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5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098578"/>
          </a:xfrm>
        </p:spPr>
        <p:txBody>
          <a:bodyPr/>
          <a:lstStyle/>
          <a:p>
            <a:r>
              <a:rPr lang="en-US" sz="2000" dirty="0" smtClean="0"/>
              <a:t>http</a:t>
            </a:r>
            <a:r>
              <a:rPr lang="en-US" sz="2000" dirty="0"/>
              <a:t>://etorealno.ru/2010/04/09/interesnye-fakty-o-paukax/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06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</TotalTime>
  <Words>332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пауки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http://etorealno.ru/2010/04/09/interesnye-fakty-o-paukax/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пауки</dc:title>
  <dc:creator>User</dc:creator>
  <cp:lastModifiedBy>User</cp:lastModifiedBy>
  <cp:revision>3</cp:revision>
  <dcterms:created xsi:type="dcterms:W3CDTF">2012-04-05T03:08:41Z</dcterms:created>
  <dcterms:modified xsi:type="dcterms:W3CDTF">2012-04-05T03:44:34Z</dcterms:modified>
</cp:coreProperties>
</file>