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3" r:id="rId2"/>
    <p:sldId id="257" r:id="rId3"/>
    <p:sldId id="258" r:id="rId4"/>
    <p:sldId id="259" r:id="rId5"/>
    <p:sldId id="260" r:id="rId6"/>
    <p:sldId id="256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761654-5A1E-4D01-977F-3347659D951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A39D89-6ED0-4F76-B6CE-3E8DF59D1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820472" cy="1222375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        </a:t>
            </a:r>
            <a:r>
              <a:rPr lang="ru-RU" sz="6000" dirty="0" err="1" smtClean="0"/>
              <a:t>Книги,фильмы</a:t>
            </a:r>
            <a:r>
              <a:rPr lang="ru-RU" sz="6000" dirty="0" smtClean="0"/>
              <a:t> и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мультфильмы- а </a:t>
            </a:r>
            <a:r>
              <a:rPr lang="ru-RU" sz="6000" dirty="0" smtClean="0"/>
              <a:t>в </a:t>
            </a:r>
            <a:r>
              <a:rPr lang="ru-RU" sz="6000" dirty="0" smtClean="0"/>
              <a:t>них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FFC000"/>
                </a:solidFill>
              </a:rPr>
              <a:t>солнце</a:t>
            </a:r>
            <a:r>
              <a:rPr lang="ru-RU" sz="6000" dirty="0" smtClean="0"/>
              <a:t>     и        </a:t>
            </a:r>
            <a:r>
              <a:rPr lang="ru-RU" sz="6000" dirty="0" smtClean="0">
                <a:solidFill>
                  <a:srgbClr val="00B0F0"/>
                </a:solidFill>
              </a:rPr>
              <a:t>звёзды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64"/>
            <a:ext cx="2765742" cy="26334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ва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5" y="4742109"/>
            <a:ext cx="2195736" cy="21158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-3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388404"/>
            <a:ext cx="2777480" cy="4208948"/>
          </a:xfrm>
          <a:prstGeom prst="rect">
            <a:avLst/>
          </a:prstGeom>
        </p:spPr>
      </p:pic>
      <p:pic>
        <p:nvPicPr>
          <p:cNvPr id="8" name="Рисунок 7" descr="п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3131840" cy="4368092"/>
          </a:xfrm>
          <a:prstGeom prst="rect">
            <a:avLst/>
          </a:prstGeom>
        </p:spPr>
      </p:pic>
      <p:pic>
        <p:nvPicPr>
          <p:cNvPr id="5" name="Рисунок 4" descr="1fa03959172f4828d84358171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77106" cy="4365104"/>
          </a:xfrm>
          <a:prstGeom prst="rect">
            <a:avLst/>
          </a:prstGeom>
        </p:spPr>
      </p:pic>
      <p:pic>
        <p:nvPicPr>
          <p:cNvPr id="6" name="Рисунок 5" descr="дл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0"/>
            <a:ext cx="2492896" cy="24928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90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44624" y="0"/>
            <a:ext cx="6313528" cy="5373216"/>
          </a:xfrm>
          <a:prstGeom prst="rect">
            <a:avLst/>
          </a:prstGeom>
        </p:spPr>
      </p:pic>
      <p:pic>
        <p:nvPicPr>
          <p:cNvPr id="6" name="Рисунок 5" descr="376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835940"/>
            <a:ext cx="4427984" cy="602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4471944_s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4026022"/>
          </a:xfrm>
        </p:spPr>
      </p:pic>
      <p:pic>
        <p:nvPicPr>
          <p:cNvPr id="7" name="Рисунок 6" descr="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211411"/>
            <a:ext cx="3096344" cy="4785259"/>
          </a:xfrm>
          <a:prstGeom prst="rect">
            <a:avLst/>
          </a:prstGeom>
        </p:spPr>
      </p:pic>
      <p:pic>
        <p:nvPicPr>
          <p:cNvPr id="8" name="Рисунок 7" descr="б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556792"/>
            <a:ext cx="3226963" cy="4269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skazy-o-veshchah_167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680518" cy="4608512"/>
          </a:xfrm>
          <a:prstGeom prst="rect">
            <a:avLst/>
          </a:prstGeom>
        </p:spPr>
      </p:pic>
      <p:pic>
        <p:nvPicPr>
          <p:cNvPr id="6" name="Рисунок 5" descr="76f1e7042b519ac89bb4f74f6741f86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406" y="2132856"/>
            <a:ext cx="4258186" cy="4608512"/>
          </a:xfrm>
          <a:prstGeom prst="rect">
            <a:avLst/>
          </a:prstGeom>
        </p:spPr>
      </p:pic>
      <p:pic>
        <p:nvPicPr>
          <p:cNvPr id="5" name="Рисунок 4" descr="д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-171400"/>
            <a:ext cx="2411760" cy="24117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-u-solnyshka-v-gostj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7" name="Рисунок 6" descr="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583317" cy="3429000"/>
          </a:xfrm>
          <a:prstGeom prst="rect">
            <a:avLst/>
          </a:prstGeom>
        </p:spPr>
      </p:pic>
      <p:pic>
        <p:nvPicPr>
          <p:cNvPr id="8" name="Рисунок 7" descr="2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0684" y="1"/>
            <a:ext cx="4583316" cy="3429000"/>
          </a:xfrm>
          <a:prstGeom prst="rect">
            <a:avLst/>
          </a:prstGeom>
        </p:spPr>
      </p:pic>
      <p:pic>
        <p:nvPicPr>
          <p:cNvPr id="10" name="Рисунок 9" descr="неон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96952"/>
            <a:ext cx="4572000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627912_large_1984Solnce_v_karmane_1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424994"/>
          </a:xfrm>
          <a:prstGeom prst="rect">
            <a:avLst/>
          </a:prstGeom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499992" cy="3429000"/>
          </a:xfrm>
          <a:prstGeom prst="rect">
            <a:avLst/>
          </a:prstGeom>
        </p:spPr>
      </p:pic>
      <p:pic>
        <p:nvPicPr>
          <p:cNvPr id="7" name="Рисунок 6" descr="1303111835_i4ca0e780af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645024"/>
          </a:xfrm>
          <a:prstGeom prst="rect">
            <a:avLst/>
          </a:prstGeom>
        </p:spPr>
      </p:pic>
      <p:pic>
        <p:nvPicPr>
          <p:cNvPr id="8" name="Рисунок 7" descr="3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491339"/>
            <a:ext cx="4788024" cy="3366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67652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987824" cy="3585387"/>
          </a:xfrm>
        </p:spPr>
      </p:pic>
      <p:pic>
        <p:nvPicPr>
          <p:cNvPr id="7" name="Рисунок 6" descr="314266-jp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0"/>
            <a:ext cx="2915816" cy="3878035"/>
          </a:xfrm>
          <a:prstGeom prst="rect">
            <a:avLst/>
          </a:prstGeom>
        </p:spPr>
      </p:pic>
      <p:pic>
        <p:nvPicPr>
          <p:cNvPr id="10" name="Рисунок 9" descr="1266049106_zvez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059947"/>
            <a:ext cx="3491880" cy="3798053"/>
          </a:xfrm>
          <a:prstGeom prst="rect">
            <a:avLst/>
          </a:prstGeom>
        </p:spPr>
      </p:pic>
      <p:pic>
        <p:nvPicPr>
          <p:cNvPr id="6" name="Рисунок 5" descr="ыу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32656"/>
            <a:ext cx="3672408" cy="23762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       Книги,фильмы и  мультфильмы- а в них  солнце     и        звёзды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ЗАО "Молдавская ГРЭС"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Rodion</dc:creator>
  <cp:lastModifiedBy>Rodion</cp:lastModifiedBy>
  <cp:revision>17</cp:revision>
  <dcterms:created xsi:type="dcterms:W3CDTF">2013-03-16T15:01:43Z</dcterms:created>
  <dcterms:modified xsi:type="dcterms:W3CDTF">2013-03-17T12:43:11Z</dcterms:modified>
</cp:coreProperties>
</file>