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69" r:id="rId15"/>
    <p:sldId id="270" r:id="rId16"/>
    <p:sldId id="271" r:id="rId17"/>
    <p:sldId id="272" r:id="rId18"/>
    <p:sldId id="275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0" autoAdjust="0"/>
  </p:normalViewPr>
  <p:slideViewPr>
    <p:cSldViewPr>
      <p:cViewPr>
        <p:scale>
          <a:sx n="61" d="100"/>
          <a:sy n="61" d="100"/>
        </p:scale>
        <p:origin x="-221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6CE0-8700-4211-86CB-2D71354B2AEB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62EC-DC51-4FFA-A111-CCD16D89E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6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7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9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0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2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3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5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7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9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1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53.jpeg"/><Relationship Id="rId16" Type="http://schemas.openxmlformats.org/officeDocument/2006/relationships/image" Target="../media/image15.pn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54.jpeg"/><Relationship Id="rId15" Type="http://schemas.openxmlformats.org/officeDocument/2006/relationships/image" Target="../media/image55.png"/><Relationship Id="rId10" Type="http://schemas.openxmlformats.org/officeDocument/2006/relationships/image" Target="../media/image9.png"/><Relationship Id="rId19" Type="http://schemas.openxmlformats.org/officeDocument/2006/relationships/image" Target="../media/image5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0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2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3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7.jpeg"/><Relationship Id="rId2" Type="http://schemas.openxmlformats.org/officeDocument/2006/relationships/image" Target="../media/image3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5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1.jpeg"/><Relationship Id="rId2" Type="http://schemas.openxmlformats.org/officeDocument/2006/relationships/image" Target="../media/image29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3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34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ownRibbonSharp"/>
          <p:cNvSpPr>
            <a:spLocks noEditPoints="1" noChangeArrowheads="1"/>
          </p:cNvSpPr>
          <p:nvPr/>
        </p:nvSpPr>
        <p:spPr bwMode="auto">
          <a:xfrm>
            <a:off x="0" y="1484313"/>
            <a:ext cx="9144000" cy="3455987"/>
          </a:xfrm>
          <a:custGeom>
            <a:avLst/>
            <a:gdLst>
              <a:gd name="T0" fmla="*/ 4572000 w 21600"/>
              <a:gd name="T1" fmla="*/ 431998 h 21600"/>
              <a:gd name="T2" fmla="*/ 1143000 w 21600"/>
              <a:gd name="T3" fmla="*/ 1511994 h 21600"/>
              <a:gd name="T4" fmla="*/ 4572000 w 21600"/>
              <a:gd name="T5" fmla="*/ 3455987 h 21600"/>
              <a:gd name="T6" fmla="*/ 8001000 w 21600"/>
              <a:gd name="T7" fmla="*/ 15119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7" name="Picture 3" descr="img1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900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581525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mg1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900112" cy="936625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pic>
        <p:nvPicPr>
          <p:cNvPr id="6151" name="Picture 7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916113"/>
            <a:ext cx="46085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2339975" y="2708275"/>
            <a:ext cx="44640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ШУМБРАТАДО</a:t>
            </a:r>
          </a:p>
        </p:txBody>
      </p:sp>
      <p:pic>
        <p:nvPicPr>
          <p:cNvPr id="6166" name="Picture 22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412875"/>
            <a:ext cx="316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1484313"/>
            <a:ext cx="3168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Рисунок1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2685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Рисунок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221163"/>
            <a:ext cx="20875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00034" y="428604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Проектная </a:t>
            </a:r>
            <a:r>
              <a:rPr lang="ru-RU" sz="2200" b="1" i="1" dirty="0"/>
              <a:t>деятельность обучающихся по таким темам этнокультурного компонента, как «Мой город сегодня» (альбом фотографий с различными видами г. Саранск), «Мой город завтра» (проект города будущего), «Добро пожаловать в г. Саранск» (путеводитель для туристов), «Животный мир мордовского края</a:t>
            </a:r>
            <a:r>
              <a:rPr lang="ru-RU" sz="2200" b="1" i="1" dirty="0" smtClean="0"/>
              <a:t>». </a:t>
            </a:r>
            <a:endParaRPr lang="ru-RU" sz="2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615901"/>
            <a:ext cx="5276185" cy="39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42910" y="357166"/>
            <a:ext cx="7929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Направление «Мир </a:t>
            </a:r>
            <a:r>
              <a:rPr lang="ru-RU" sz="2200" b="1" i="1" dirty="0"/>
              <a:t>Мордовии», которое  направлено на ознакомление с культурой, природой родного края, растительным и животным миром Республики Мордовия.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2726" y="23074450"/>
            <a:ext cx="7347841" cy="904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57290" y="1643050"/>
            <a:ext cx="663632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42910" y="357166"/>
            <a:ext cx="7929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Факультатив «Родники народной мудрости» ведётся с 2013 года, и в рамках этого факультатива дети развивают свой кругозор, углубляют знания о родном крае, языке и культуре мордовского </a:t>
            </a:r>
            <a:r>
              <a:rPr lang="ru-RU" sz="2200" b="1" i="1" dirty="0" smtClean="0"/>
              <a:t>народа.</a:t>
            </a:r>
            <a:endParaRPr lang="ru-RU" sz="2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57422" y="1928802"/>
            <a:ext cx="42672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472" y="357166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Внеклассные мероприятия - огромное поле деятельности для использования этнокультурного компонента. Дети в восторге от таких мероприятий, как «День урожая и День благодарения: история и традиции», литературная гостиная «Писатели и поэты Мордовии», встречи с известными спортсменами Мордовии.</a:t>
            </a:r>
            <a:endParaRPr lang="ru-RU" sz="22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82796" y="2480824"/>
            <a:ext cx="5553084" cy="416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73256" y="2446826"/>
            <a:ext cx="5572164" cy="41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000100" y="428604"/>
            <a:ext cx="7715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Д</a:t>
            </a:r>
            <a:r>
              <a:rPr lang="ru-RU" sz="2200" b="1" i="1" dirty="0" smtClean="0"/>
              <a:t>ети </a:t>
            </a:r>
            <a:r>
              <a:rPr lang="ru-RU" sz="2200" b="1" i="1" dirty="0"/>
              <a:t>с удовольствием играют в такие игры, как </a:t>
            </a:r>
            <a:endParaRPr lang="ru-RU" sz="2200" b="1" i="1" dirty="0" smtClean="0"/>
          </a:p>
          <a:p>
            <a:r>
              <a:rPr lang="ru-RU" sz="2200" b="1" i="1" dirty="0" smtClean="0"/>
              <a:t>«</a:t>
            </a:r>
            <a:r>
              <a:rPr lang="ru-RU" sz="2200" b="1" i="1" dirty="0" err="1"/>
              <a:t>Чакшкесэ</a:t>
            </a:r>
            <a:r>
              <a:rPr lang="ru-RU" sz="2200" b="1" i="1" dirty="0"/>
              <a:t> (Горшочки)», «</a:t>
            </a:r>
            <a:r>
              <a:rPr lang="ru-RU" sz="2200" b="1" i="1" dirty="0" err="1"/>
              <a:t>Саразкесэ</a:t>
            </a:r>
            <a:r>
              <a:rPr lang="ru-RU" sz="2200" b="1" i="1" dirty="0"/>
              <a:t> (Курочки</a:t>
            </a:r>
            <a:r>
              <a:rPr lang="ru-RU" sz="2200" b="1" i="1" dirty="0" smtClean="0"/>
              <a:t>)»., «</a:t>
            </a:r>
            <a:r>
              <a:rPr lang="ru-RU" sz="2200" b="1" i="1" dirty="0" err="1" smtClean="0"/>
              <a:t>Каткине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ды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чеерне</a:t>
            </a:r>
            <a:r>
              <a:rPr lang="ru-RU" sz="2200" b="1" i="1" dirty="0" smtClean="0"/>
              <a:t>» (Кошки - мышки).</a:t>
            </a:r>
            <a:endParaRPr lang="ru-RU" sz="22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86050" y="1571612"/>
            <a:ext cx="360583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7158" y="214290"/>
            <a:ext cx="45720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Мы участвуем во всех праздниках нашей республики, особенно в народных (</a:t>
            </a:r>
            <a:r>
              <a:rPr lang="ru-RU" sz="2200" b="1" i="1" dirty="0" err="1"/>
              <a:t>Инечи</a:t>
            </a:r>
            <a:r>
              <a:rPr lang="ru-RU" sz="2200" b="1" i="1" dirty="0"/>
              <a:t> – Пасха, </a:t>
            </a:r>
            <a:r>
              <a:rPr lang="ru-RU" sz="2200" b="1" i="1" dirty="0" err="1"/>
              <a:t>Роштова</a:t>
            </a:r>
            <a:r>
              <a:rPr lang="ru-RU" sz="2200" b="1" i="1" dirty="0"/>
              <a:t> – Рождество, </a:t>
            </a:r>
            <a:r>
              <a:rPr lang="ru-RU" sz="2200" b="1" i="1" dirty="0" err="1"/>
              <a:t>Мастя</a:t>
            </a:r>
            <a:r>
              <a:rPr lang="ru-RU" sz="2200" b="1" i="1" dirty="0"/>
              <a:t> – Масленица и т.д.). Каждый год проводим мероприятия, посвященные Международному дню родного языка, 21 февраля. Учитывая, что наша республика является многонациональной, в таких мероприятиях одинаково чествуются русский, мордовские, татарский языки, а также языки  и культура других народов, проживающих на территории Мордовии. И, конечно, особо празднуется День мордовских языков 16 апреля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6314" y="285728"/>
            <a:ext cx="3975088" cy="296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86314" y="3289300"/>
            <a:ext cx="40020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рамках реализации этнокультурного компонента мы проводим различные экскурсии и целевые прогулки. Так, ежегодно посещаем Республиканский музей изобразительных искусств им. С.Д.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Эрьзи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национальный краеведческий музей и другие музеи республики</a:t>
            </a:r>
            <a:r>
              <a:rPr lang="ru-RU" sz="2200" b="1" i="1" dirty="0" smtClean="0"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200" b="1" i="1" dirty="0" smtClean="0">
                <a:latin typeface="+mj-lt"/>
              </a:rPr>
              <a:t> посещаем театры, этнокультурные центры, различные выставки, являемся активными читателями библиотек г. Саранска и участвуем во многих мероприятиях, проводимых на их базе. Особенно часто посещаем библиотеку им. К. Чуковского.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42672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1" y="3429000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90558" y="416151"/>
            <a:ext cx="84296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/>
              <a:t>Выставка </a:t>
            </a:r>
            <a:r>
              <a:rPr lang="ru-RU" sz="2600" b="1" i="1" dirty="0"/>
              <a:t>семейных фотографий «Монь </a:t>
            </a:r>
            <a:r>
              <a:rPr lang="ru-RU" sz="2600" b="1" i="1" dirty="0" err="1"/>
              <a:t>раськем</a:t>
            </a:r>
            <a:r>
              <a:rPr lang="ru-RU" sz="2600" b="1" i="1" dirty="0"/>
              <a:t>» (Моя семья), </a:t>
            </a:r>
            <a:r>
              <a:rPr lang="ru-RU" sz="2600" b="1" i="1" dirty="0" smtClean="0"/>
              <a:t>книжная выставка </a:t>
            </a:r>
            <a:r>
              <a:rPr lang="ru-RU" sz="2600" b="1" i="1" dirty="0"/>
              <a:t>«Моя Мордовия», </a:t>
            </a:r>
            <a:r>
              <a:rPr lang="ru-RU" sz="2600" b="1" i="1" dirty="0" smtClean="0"/>
              <a:t>выставка </a:t>
            </a:r>
            <a:r>
              <a:rPr lang="ru-RU" sz="2600" b="1" i="1" dirty="0"/>
              <a:t>рисунков и </a:t>
            </a:r>
            <a:r>
              <a:rPr lang="ru-RU" sz="2600" b="1" i="1" dirty="0" smtClean="0"/>
              <a:t>поделок. </a:t>
            </a:r>
            <a:endParaRPr lang="ru-RU" sz="2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56" y="1708813"/>
            <a:ext cx="6932612" cy="46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56" y="1720056"/>
            <a:ext cx="6932612" cy="46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28596" y="428604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В целях обмена опытом работы на базе нашей школы ежегодно проводятся обучающие семинары для учителей города, республики и мордовской диаспоры, участником которых я непременно являюсь.</a:t>
            </a:r>
            <a:endParaRPr lang="ru-RU" sz="2200" b="1" i="1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2388" y="1845405"/>
            <a:ext cx="6788150" cy="452596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42219" y="1845808"/>
            <a:ext cx="6904046" cy="460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42910" y="642918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Осваивать мир нужно с близкого - малой родины, затем страны, и исходя из этого смотреть на весь мир.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28728" y="2214554"/>
            <a:ext cx="6143668" cy="41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326" y="2212578"/>
            <a:ext cx="6115070" cy="44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42910" y="571480"/>
            <a:ext cx="7715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Ледяйкина</a:t>
            </a:r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Людмила Анатольевна, </a:t>
            </a:r>
          </a:p>
          <a:p>
            <a:pPr algn="ctr"/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учитель эрзянского языка </a:t>
            </a:r>
          </a:p>
          <a:p>
            <a:pPr algn="ctr"/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Тема:</a:t>
            </a:r>
          </a:p>
          <a:p>
            <a:pPr algn="ctr"/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«Инновационный </a:t>
            </a:r>
            <a:r>
              <a:rPr lang="ru-RU" sz="3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подход к реализации этнокультурного компонента в образовательном процессе МОУ «СОШ №8» г.о. </a:t>
            </a:r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Саранск Республики Мордовия»</a:t>
            </a:r>
            <a:endParaRPr lang="ru-RU" sz="3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ownRibbonSharp"/>
          <p:cNvSpPr>
            <a:spLocks noEditPoints="1" noChangeArrowheads="1"/>
          </p:cNvSpPr>
          <p:nvPr/>
        </p:nvSpPr>
        <p:spPr bwMode="auto">
          <a:xfrm>
            <a:off x="0" y="1484313"/>
            <a:ext cx="9144000" cy="3455987"/>
          </a:xfrm>
          <a:custGeom>
            <a:avLst/>
            <a:gdLst>
              <a:gd name="T0" fmla="*/ 4572000 w 21600"/>
              <a:gd name="T1" fmla="*/ 431998 h 21600"/>
              <a:gd name="T2" fmla="*/ 1143000 w 21600"/>
              <a:gd name="T3" fmla="*/ 1511994 h 21600"/>
              <a:gd name="T4" fmla="*/ 4572000 w 21600"/>
              <a:gd name="T5" fmla="*/ 3455987 h 21600"/>
              <a:gd name="T6" fmla="*/ 8001000 w 21600"/>
              <a:gd name="T7" fmla="*/ 15119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5" name="Picture 5" descr="img1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636838"/>
            <a:ext cx="968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581525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img1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10366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916113"/>
            <a:ext cx="46085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3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4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5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6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7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8" descr="Рисунок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2089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9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0" descr="Рисунок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1" descr="Рисунок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2" descr="Рисунок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9" name="WordArt 23"/>
          <p:cNvSpPr>
            <a:spLocks noChangeArrowheads="1" noChangeShapeType="1" noTextEdit="1"/>
          </p:cNvSpPr>
          <p:nvPr/>
        </p:nvSpPr>
        <p:spPr bwMode="auto">
          <a:xfrm>
            <a:off x="2411413" y="2565400"/>
            <a:ext cx="4248150" cy="179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ВАСТОМАЗОНОК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УЛЕДЕ 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ШУМБРАТ!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3574" name="Picture 24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466850"/>
            <a:ext cx="31686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5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1484313"/>
            <a:ext cx="34194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6" descr="Рисунок1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2685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27" descr="Рисунок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221163"/>
            <a:ext cx="2159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85720" y="428604"/>
            <a:ext cx="52149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Академик Д. С. Лихачев писал: </a:t>
            </a:r>
            <a:endParaRPr lang="ru-RU" sz="2200" b="1" i="1" dirty="0" smtClean="0"/>
          </a:p>
          <a:p>
            <a:r>
              <a:rPr lang="ru-RU" sz="2200" b="1" i="1" dirty="0" smtClean="0"/>
              <a:t>«</a:t>
            </a:r>
            <a:r>
              <a:rPr lang="ru-RU" sz="2200" b="1" i="1" dirty="0"/>
              <a:t>Любовь к Родине дает смысл жизни… Любовь к своей стране и своему народу - это и есть то </a:t>
            </a:r>
            <a:r>
              <a:rPr lang="ru-RU" sz="2200" b="1" i="1" dirty="0" err="1"/>
              <a:t>надличностное</a:t>
            </a:r>
            <a:r>
              <a:rPr lang="ru-RU" sz="2200" b="1" i="1" dirty="0"/>
              <a:t> начало, которое по-настоящему освящает (делает святой) всю деятельность человека, приносит ему настоящее счастье, избавляет от неприятностей, мелких неудач»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3571876"/>
            <a:ext cx="607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Эта мысль отражена и в </a:t>
            </a:r>
            <a:r>
              <a:rPr lang="ru-RU" sz="2000" b="1" i="1" dirty="0" smtClean="0"/>
              <a:t>Федеральном законе </a:t>
            </a:r>
            <a:r>
              <a:rPr lang="ru-RU" sz="2000" b="1" i="1" dirty="0"/>
              <a:t>«Об </a:t>
            </a:r>
            <a:r>
              <a:rPr lang="ru-RU" sz="2000" b="1" i="1" dirty="0" smtClean="0"/>
              <a:t>образовании в Российской Федерации». В нём говорится</a:t>
            </a:r>
            <a:r>
              <a:rPr lang="ru-RU" sz="2000" b="1" i="1" dirty="0"/>
              <a:t>, что «содержание образования должно обеспечивать интеграцию личности в национальную и мировую культуру; формирование человека и гражданина, интегрированного в современное ему общество и нацеленного на совершенствование этого общества; формирование духовно-нравственной личности»</a:t>
            </a:r>
          </a:p>
        </p:txBody>
      </p:sp>
      <p:pic>
        <p:nvPicPr>
          <p:cNvPr id="15362" name="Picture 2" descr="https://im0-tub-ru.yandex.net/i?id=2b3331c23ece67562055a71cf2d3c8c5&amp;n=33&amp;h=215&amp;w=28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43570" y="714356"/>
            <a:ext cx="3162303" cy="2368974"/>
          </a:xfrm>
          <a:prstGeom prst="rect">
            <a:avLst/>
          </a:prstGeom>
          <a:noFill/>
        </p:spPr>
      </p:pic>
      <p:pic>
        <p:nvPicPr>
          <p:cNvPr id="15364" name="Picture 4" descr="https://im1-tub-ru.yandex.net/i?id=d48a2260ba385a385d5ff63d5773a6f4&amp;n=33&amp;h=215&amp;w=16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3714752"/>
            <a:ext cx="2214578" cy="2885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1071546"/>
            <a:ext cx="521497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Темы разделов: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класс: «Моя семья», «Национальная еда», «Мордовская семья», «Мордовский край -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многонациональный», «Наша родина», «Праздники», «Мордовские народные сказки»;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класс: «Мой город Саранск»,  «Моя малая Родина», «Культурное наследие»;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класс: «Типичная еда моей семьи», «Мордовские народные игры» 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класс: «Погода в Мордовии», «Знакомство с периодической печатью», «Писатели и поэты Мордовии»;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класс: «Праздники мордвы»;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класс: «Красота эрзянского языка».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Рисунок 14" descr="2015-09-14 10.35.12 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928670"/>
            <a:ext cx="3002664" cy="44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428604"/>
            <a:ext cx="821537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целью моей работы по реализации этнокультурного  компонента  является приобщение школьников к эрзянскому языку, культуре мордовского народа в процессе социально-коммуникативного, познавательного, речевого, художественно-эстетического, физического развития.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500306"/>
            <a:ext cx="5643578" cy="41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8" name="Рисунок 5" descr="D:\Documents and Settings\Семья\Рабочий стол\фото 2015г\Фото мордовский\фото Ледяйкина\IMG_20130420_083946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317" y="2503720"/>
            <a:ext cx="660705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472" y="285728"/>
            <a:ext cx="25003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Национальный </a:t>
            </a:r>
            <a:r>
              <a:rPr lang="ru-RU" sz="2200" b="1" i="1" dirty="0"/>
              <a:t>уголок, где размещены куклы в национальной одежде, государственная символика, предметы декоративно-прикладного </a:t>
            </a:r>
            <a:r>
              <a:rPr lang="ru-RU" sz="2200" b="1" i="1" dirty="0" smtClean="0"/>
              <a:t>искусства. </a:t>
            </a:r>
            <a:endParaRPr lang="ru-RU" sz="2200" b="1" i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357562"/>
            <a:ext cx="2664615" cy="32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 descr="SANY000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643314"/>
            <a:ext cx="2357422" cy="26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" descr="20150914_092604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0"/>
            <a:ext cx="5143504" cy="337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SANY005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3389307" cy="24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SANY0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696" y="1916832"/>
            <a:ext cx="6205534" cy="33345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357430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472" y="357166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/>
              <a:t>«Мини-музеи национального быта», где дети, в зависимости от темы и цели урока, получают возможность не только посмотреть, но и потрогать своими руками предметы мордовского быта, изделия </a:t>
            </a:r>
            <a:r>
              <a:rPr lang="ru-RU" sz="2200" b="1" i="1" dirty="0" smtClean="0"/>
              <a:t>старины.</a:t>
            </a:r>
            <a:endParaRPr lang="ru-RU" sz="2200" b="1" i="1" dirty="0"/>
          </a:p>
        </p:txBody>
      </p:sp>
      <p:pic>
        <p:nvPicPr>
          <p:cNvPr id="18" name="Picture 17" descr="SANY0072"/>
          <p:cNvPicPr>
            <a:picLocks noChangeAspect="1" noChangeArrowheads="1"/>
          </p:cNvPicPr>
          <p:nvPr/>
        </p:nvPicPr>
        <p:blipFill>
          <a:blip r:embed="rId16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891" y="1898772"/>
            <a:ext cx="6348656" cy="47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SANY004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268" y="1898772"/>
            <a:ext cx="6591969" cy="47095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4" descr="SANY0070"/>
          <p:cNvPicPr>
            <a:picLocks noChangeAspect="1" noChangeArrowheads="1"/>
          </p:cNvPicPr>
          <p:nvPr/>
        </p:nvPicPr>
        <p:blipFill>
          <a:blip r:embed="rId18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5268" y="1894676"/>
            <a:ext cx="6642719" cy="4765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42878" y="357166"/>
            <a:ext cx="8501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В </a:t>
            </a:r>
            <a:r>
              <a:rPr lang="ru-RU" sz="2200" b="1" i="1" dirty="0"/>
              <a:t>кабинете создана развивающая среда, стимулирующая общение на эрзянском языке: стенд «</a:t>
            </a:r>
            <a:r>
              <a:rPr lang="ru-RU" sz="2200" b="1" i="1" dirty="0" err="1"/>
              <a:t>Эрзянь</a:t>
            </a:r>
            <a:r>
              <a:rPr lang="ru-RU" sz="2200" b="1" i="1" dirty="0"/>
              <a:t> </a:t>
            </a:r>
            <a:r>
              <a:rPr lang="ru-RU" sz="2200" b="1" i="1" dirty="0" err="1"/>
              <a:t>келесь</a:t>
            </a:r>
            <a:r>
              <a:rPr lang="ru-RU" sz="2200" b="1" i="1" dirty="0"/>
              <a:t> </a:t>
            </a:r>
            <a:r>
              <a:rPr lang="ru-RU" sz="2200" b="1" i="1" dirty="0" err="1"/>
              <a:t>теке</a:t>
            </a:r>
            <a:r>
              <a:rPr lang="ru-RU" sz="2200" b="1" i="1" dirty="0"/>
              <a:t> </a:t>
            </a:r>
            <a:r>
              <a:rPr lang="ru-RU" sz="2200" b="1" i="1" dirty="0" err="1"/>
              <a:t>сэнь</a:t>
            </a:r>
            <a:r>
              <a:rPr lang="ru-RU" sz="2200" b="1" i="1" dirty="0"/>
              <a:t> </a:t>
            </a:r>
            <a:r>
              <a:rPr lang="ru-RU" sz="2200" b="1" i="1" dirty="0" err="1"/>
              <a:t>менелесь</a:t>
            </a:r>
            <a:r>
              <a:rPr lang="ru-RU" sz="2200" b="1" i="1" dirty="0"/>
              <a:t>»; портреты писателей Мордовии; государственная символика, названия к экспонатам, демонстрационно-дидактические материалы на эрзянском </a:t>
            </a:r>
            <a:r>
              <a:rPr lang="ru-RU" sz="2200" b="1" i="1" dirty="0" smtClean="0"/>
              <a:t>языке. </a:t>
            </a:r>
            <a:endParaRPr lang="ru-RU" sz="2200" b="1" i="1" dirty="0"/>
          </a:p>
        </p:txBody>
      </p:sp>
      <p:pic>
        <p:nvPicPr>
          <p:cNvPr id="17" name="Рисунок 4" descr="20150914_092436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214554"/>
            <a:ext cx="7572364" cy="425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524625"/>
            <a:ext cx="23764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563" y="4437063"/>
            <a:ext cx="325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0" y="2276475"/>
            <a:ext cx="336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исунок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0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Рисунок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Рисунок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9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Рисунок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12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Рисунок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2017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518275"/>
            <a:ext cx="2232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Рисунок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0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Рисунок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Рисунок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275" y="0"/>
            <a:ext cx="3397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472" y="571480"/>
            <a:ext cx="81439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/>
              <a:t>Мультимедийные</a:t>
            </a:r>
            <a:r>
              <a:rPr lang="ru-RU" sz="2200" b="1" i="1" dirty="0" smtClean="0"/>
              <a:t>  </a:t>
            </a:r>
            <a:r>
              <a:rPr lang="ru-RU" sz="2200" b="1" i="1" dirty="0"/>
              <a:t>презентации, видеоролики, фильмы о городах и селах Республики Мордовия, мультипликационные фильмы, интерактивные тесты, электронные тест - </a:t>
            </a:r>
            <a:r>
              <a:rPr lang="ru-RU" sz="2200" b="1" i="1" dirty="0" smtClean="0"/>
              <a:t>тренажеры.</a:t>
            </a:r>
            <a:endParaRPr lang="ru-RU" sz="2200" b="1" i="1" dirty="0"/>
          </a:p>
        </p:txBody>
      </p:sp>
      <p:pic>
        <p:nvPicPr>
          <p:cNvPr id="9220" name="Picture 4" descr="https://im2-tub-ru.yandex.net/i?id=7d3d265267f10187bb729a7a7566695d&amp;n=33&amp;h=215&amp;w=38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25805" y="3063129"/>
            <a:ext cx="3997355" cy="22557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58" y="2357430"/>
            <a:ext cx="4133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800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МАРИАННА</dc:creator>
  <cp:lastModifiedBy>Пользователь Windows</cp:lastModifiedBy>
  <cp:revision>20</cp:revision>
  <dcterms:created xsi:type="dcterms:W3CDTF">2016-03-12T08:12:26Z</dcterms:created>
  <dcterms:modified xsi:type="dcterms:W3CDTF">2016-03-13T17:22:40Z</dcterms:modified>
</cp:coreProperties>
</file>