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8" r:id="rId18"/>
    <p:sldId id="327" r:id="rId19"/>
    <p:sldId id="300" r:id="rId20"/>
    <p:sldId id="302" r:id="rId21"/>
    <p:sldId id="307" r:id="rId22"/>
    <p:sldId id="309" r:id="rId23"/>
    <p:sldId id="311" r:id="rId24"/>
    <p:sldId id="315" r:id="rId25"/>
    <p:sldId id="319" r:id="rId26"/>
    <p:sldId id="321" r:id="rId27"/>
    <p:sldId id="330" r:id="rId28"/>
    <p:sldId id="329" r:id="rId29"/>
    <p:sldId id="331" r:id="rId30"/>
    <p:sldId id="316" r:id="rId31"/>
    <p:sldId id="335" r:id="rId32"/>
    <p:sldId id="336" r:id="rId33"/>
    <p:sldId id="272" r:id="rId34"/>
    <p:sldId id="273" r:id="rId35"/>
    <p:sldId id="323" r:id="rId36"/>
    <p:sldId id="324" r:id="rId37"/>
    <p:sldId id="325" r:id="rId38"/>
    <p:sldId id="326" r:id="rId39"/>
    <p:sldId id="29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0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CF8E36-8155-4CB0-B695-716373C79D00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FD82BB-2802-44D1-BCEB-4B818EB733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страницам волшебной книги.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sz="4400" b="1" dirty="0" smtClean="0">
                <a:solidFill>
                  <a:srgbClr val="C00000"/>
                </a:solidFill>
              </a:rPr>
              <a:t>Урок-путешествие.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Лес\Лес 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2357430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Ёлочка.</a:t>
            </a:r>
            <a:endParaRPr lang="ru-RU" sz="9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художественной выразительности-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b="1" i="1" dirty="0" smtClean="0">
                <a:solidFill>
                  <a:srgbClr val="7030A0"/>
                </a:solidFill>
              </a:rPr>
              <a:t>художественные средства, помогающие нарисовать человека, событие или предмет ярко, конкретно, наглядно.</a:t>
            </a:r>
          </a:p>
          <a:p>
            <a:endParaRPr lang="ru-RU" sz="4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1539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6700" dirty="0" smtClean="0">
                <a:solidFill>
                  <a:srgbClr val="7030A0"/>
                </a:solidFill>
              </a:rPr>
              <a:t/>
            </a:r>
            <a:br>
              <a:rPr lang="ru-RU" sz="6700" dirty="0" smtClean="0">
                <a:solidFill>
                  <a:srgbClr val="7030A0"/>
                </a:solidFill>
              </a:rPr>
            </a:br>
            <a:r>
              <a:rPr lang="ru-RU" sz="6700" dirty="0" smtClean="0">
                <a:solidFill>
                  <a:srgbClr val="7030A0"/>
                </a:solidFill>
              </a:rPr>
              <a:t/>
            </a:r>
            <a:br>
              <a:rPr lang="ru-RU" sz="6700" dirty="0" smtClean="0">
                <a:solidFill>
                  <a:srgbClr val="7030A0"/>
                </a:solidFill>
              </a:rPr>
            </a:br>
            <a:r>
              <a:rPr lang="ru-RU" sz="6700" dirty="0" smtClean="0">
                <a:solidFill>
                  <a:srgbClr val="7030A0"/>
                </a:solidFill>
              </a:rPr>
              <a:t/>
            </a:r>
            <a:br>
              <a:rPr lang="ru-RU" sz="6700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художественные средства помогут вам сделать вашу речь ясной, правильной, выразительной?</a:t>
            </a:r>
            <a:r>
              <a:rPr lang="ru-RU" sz="6700" dirty="0" smtClean="0">
                <a:solidFill>
                  <a:srgbClr val="7030A0"/>
                </a:solidFill>
              </a:rPr>
              <a:t/>
            </a:r>
            <a:br>
              <a:rPr lang="ru-RU" sz="6700" dirty="0" smtClean="0">
                <a:solidFill>
                  <a:srgbClr val="7030A0"/>
                </a:solidFill>
              </a:rPr>
            </a:br>
            <a:endParaRPr lang="ru-RU" sz="6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Сравнение-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35480"/>
            <a:ext cx="8501122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 одного явления с помощью сопоставления его с другим.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Белей, чем горы снеговые,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идут на запад облака.             (М.Ю.Лермонтов)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Олицетворение-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5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перенесение человеческих черт на неодушевлённые предметы и явления, изображение неживых предметов в виде живых существ: </a:t>
            </a:r>
            <a:r>
              <a:rPr lang="ru-RU" sz="5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вьюга злилась».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ru-RU" sz="5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Задрожали листы, облетая,</a:t>
            </a:r>
          </a:p>
          <a:p>
            <a:pPr>
              <a:buNone/>
            </a:pPr>
            <a:r>
              <a:rPr lang="ru-RU" sz="5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Тучи неба закрыли красу,</a:t>
            </a:r>
          </a:p>
          <a:p>
            <a:pPr>
              <a:buNone/>
            </a:pPr>
            <a:r>
              <a:rPr lang="ru-RU" sz="5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С поля буря </a:t>
            </a:r>
            <a:r>
              <a:rPr lang="ru-RU" sz="57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ворвавшися</a:t>
            </a:r>
            <a:r>
              <a:rPr lang="ru-RU" sz="5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злая </a:t>
            </a:r>
          </a:p>
          <a:p>
            <a:pPr>
              <a:buNone/>
            </a:pPr>
            <a:r>
              <a:rPr lang="ru-RU" sz="5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Рвёт и мечет и воет в лесу. </a:t>
            </a:r>
            <a:endParaRPr lang="ru-RU" sz="57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Эпитет-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5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образное определение предмета, выраженное преимущественно прилагательным.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Например, весёлый ветер, мёртвая тишина, седая старина.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Метафора-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переносное значение слова, основанное  на сходстве или противопоставлении одного предмета или явления другому.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крыло самолёта, золотая осень, нос корабля, ножка стола.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Синонимы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оже делают нашу речь яркой, выразительной.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6000" b="1" dirty="0" smtClean="0">
                <a:solidFill>
                  <a:srgbClr val="FF0000"/>
                </a:solidFill>
              </a:rPr>
              <a:t>Синонимы-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слова, различные по звучанию, но одинаковые или близкие по лексическому звучанию.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Луна- месяц.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Храбрый- смелый.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Говорить- сообщать.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Ягодная поляна.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М.А\корзина с ягод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61770" y="1935163"/>
            <a:ext cx="622045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Эпиграф  к уроку: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со всех сторон открыт.</a:t>
            </a:r>
          </a:p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зелёной крышей крыт.</a:t>
            </a:r>
          </a:p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Птицы, звери живут в нём, </a:t>
            </a:r>
          </a:p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в чудесный дом.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   </a:t>
            </a:r>
          </a:p>
          <a:p>
            <a:r>
              <a:rPr lang="ru-RU" sz="3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 загадку.   </a:t>
            </a:r>
          </a:p>
          <a:p>
            <a:r>
              <a:rPr lang="ru-RU" sz="3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Что это за дом?</a:t>
            </a:r>
            <a:endParaRPr lang="ru-RU" sz="3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Разговор ягод.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М.А\ежев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14423"/>
            <a:ext cx="9144000" cy="5643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135729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Сказала ежевика,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___________ брусника.</a:t>
            </a:r>
            <a:endParaRPr lang="ru-RU" dirty="0"/>
          </a:p>
        </p:txBody>
      </p:sp>
      <p:pic>
        <p:nvPicPr>
          <p:cNvPr id="4098" name="Picture 2" descr="D:\М.А\брус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00010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_ _  брусника,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.А\земля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57148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_ _ земляника,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.А\чер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21442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_ _  черника.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468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Перифраза –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замена слова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 названия или явления) описательным выражением.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00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Царь зверей вместо  «лев».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Чёрное золото вместо «нефть».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Белокаменная столица вместо «Москва».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иначе можно назвать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зтих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зверей, используя перифразу?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G:\лиса и волк\волк и лиса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750098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 – серый разбойник.</a:t>
            </a:r>
            <a:endParaRPr lang="ru-RU" dirty="0"/>
          </a:p>
        </p:txBody>
      </p:sp>
      <p:pic>
        <p:nvPicPr>
          <p:cNvPr id="2050" name="Picture 2" descr="G:\лиса и волк\f_19592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684765" y="428604"/>
            <a:ext cx="54588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 – серый разбойник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лиса и волк\волк и 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50057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643446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Волка в народе называют «вором».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600076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 лису?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 – рыжая плутовка.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G:\лиса и волк\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5286388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 – рыжая плутовка,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0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лиса и волк\post-19-11959291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1041955" y="5214950"/>
            <a:ext cx="6387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Хитрая обманщица.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Лес\Лес 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7500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4357694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Лес.</a:t>
            </a:r>
            <a:endParaRPr lang="ru-RU" sz="9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Используй перифразу!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b="1" i="1" dirty="0" smtClean="0">
                <a:solidFill>
                  <a:srgbClr val="00B050"/>
                </a:solidFill>
              </a:rPr>
              <a:t>   </a:t>
            </a:r>
            <a:r>
              <a:rPr lang="ru-RU" sz="9600" b="1" i="1" dirty="0" smtClean="0">
                <a:solidFill>
                  <a:srgbClr val="00B050"/>
                </a:solidFill>
              </a:rPr>
              <a:t>Что такое лес?</a:t>
            </a:r>
            <a:endParaRPr lang="ru-RU" sz="9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Лес\Лес 1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4786322"/>
            <a:ext cx="8215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 – простор для птиц и зверей.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8572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sz="7200" b="1" dirty="0" smtClean="0"/>
              <a:t>Лес-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дом зверей и птиц</a:t>
            </a:r>
          </a:p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зелёное царство</a:t>
            </a:r>
          </a:p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волшебный мир</a:t>
            </a:r>
          </a:p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добрый друг человека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работа: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дополните текст подходящими по смыслу словами, не забудьте об употреблении средств художественной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выразительности</a:t>
            </a:r>
            <a:r>
              <a:rPr lang="ru-RU" dirty="0" smtClean="0"/>
              <a:t>.</a:t>
            </a:r>
            <a:r>
              <a:rPr lang="ru-RU" sz="4000" dirty="0" smtClean="0"/>
              <a:t>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Вставьте пропущенные буквы, объясните  их написание.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Озаглавьте текст.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         Лес словно    _________________ .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Это </a:t>
            </a:r>
            <a:r>
              <a:rPr lang="ru-RU" sz="3400" b="1" dirty="0" smtClean="0">
                <a:solidFill>
                  <a:srgbClr val="002060"/>
                </a:solidFill>
              </a:rPr>
              <a:t>__ ________ ________ зверей и птиц.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Он полон      _____     и __________.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Каждое его дерево шумит   ______ листвой.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Тихо </a:t>
            </a:r>
            <a:r>
              <a:rPr lang="ru-RU" sz="3400" b="1" dirty="0" err="1" smtClean="0">
                <a:solidFill>
                  <a:srgbClr val="002060"/>
                </a:solidFill>
              </a:rPr>
              <a:t>шепч_тся</a:t>
            </a:r>
            <a:r>
              <a:rPr lang="ru-RU" sz="3400" b="1" dirty="0" smtClean="0">
                <a:solidFill>
                  <a:srgbClr val="002060"/>
                </a:solidFill>
              </a:rPr>
              <a:t> между собой  ____ дубы и __________ берёзки.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Будь не только _  гостем в лесу, но и _ другом.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И тогда лес </a:t>
            </a:r>
            <a:r>
              <a:rPr lang="ru-RU" sz="3400" b="1" dirty="0" err="1" smtClean="0">
                <a:solidFill>
                  <a:srgbClr val="002060"/>
                </a:solidFill>
              </a:rPr>
              <a:t>протян</a:t>
            </a:r>
            <a:r>
              <a:rPr lang="ru-RU" sz="3400" b="1" dirty="0" smtClean="0">
                <a:solidFill>
                  <a:srgbClr val="002060"/>
                </a:solidFill>
              </a:rPr>
              <a:t> _ т  тебе свои ветви, как ___.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И ты </a:t>
            </a:r>
            <a:r>
              <a:rPr lang="ru-RU" sz="3400" b="1" dirty="0" err="1" smtClean="0">
                <a:solidFill>
                  <a:srgbClr val="002060"/>
                </a:solidFill>
              </a:rPr>
              <a:t>увид</a:t>
            </a:r>
            <a:r>
              <a:rPr lang="ru-RU" sz="3400" b="1" dirty="0" smtClean="0">
                <a:solidFill>
                  <a:srgbClr val="002060"/>
                </a:solidFill>
              </a:rPr>
              <a:t> _ </a:t>
            </a:r>
            <a:r>
              <a:rPr lang="ru-RU" sz="3400" b="1" dirty="0" err="1" smtClean="0">
                <a:solidFill>
                  <a:srgbClr val="002060"/>
                </a:solidFill>
              </a:rPr>
              <a:t>ш</a:t>
            </a:r>
            <a:r>
              <a:rPr lang="ru-RU" sz="3400" b="1" dirty="0" smtClean="0">
                <a:solidFill>
                  <a:srgbClr val="002060"/>
                </a:solidFill>
              </a:rPr>
              <a:t> __ в нём много чудес.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C00000"/>
                </a:solidFill>
              </a:rPr>
              <a:t>Подумайте!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6600" b="1" i="1" dirty="0" smtClean="0"/>
              <a:t>Какие средства выразительности вы использовали? Для чего?</a:t>
            </a:r>
            <a:endParaRPr lang="ru-RU" sz="6600" b="1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Запомни!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Средства выразительности украсили текст.</a:t>
            </a: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Лес стал похож на живое существо.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       Подумай!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Какова основная мысль текста?</a:t>
            </a:r>
            <a:endParaRPr lang="ru-RU" sz="7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     Запомни!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</a:rPr>
              <a:t>Относись к лесу по-дружески, и он подарит тебе много радости и  счастливых минут.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сочинение:</a:t>
            </a:r>
            <a:endParaRPr lang="ru-RU" dirty="0"/>
          </a:p>
        </p:txBody>
      </p:sp>
      <p:pic>
        <p:nvPicPr>
          <p:cNvPr id="2050" name="Picture 2" descr="D:\Лес\Лес 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571472" y="2000240"/>
            <a:ext cx="8143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Цветочная поляна.</a:t>
            </a:r>
          </a:p>
          <a:p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(Какие 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тайны открыл нам 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лес)</a:t>
            </a:r>
            <a:r>
              <a:rPr lang="ru-RU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7166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творческая работа: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сочинение:</a:t>
            </a:r>
            <a:endParaRPr lang="ru-RU" dirty="0"/>
          </a:p>
        </p:txBody>
      </p:sp>
      <p:pic>
        <p:nvPicPr>
          <p:cNvPr id="2050" name="Picture 2" descr="D:\Лес\Лес 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1142976" y="2643182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Цветочная поляна.</a:t>
            </a:r>
            <a:endParaRPr lang="ru-RU" sz="6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57166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работа: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словечко!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/>
              <a:t>Значение этого слова -</a:t>
            </a:r>
          </a:p>
          <a:p>
            <a:pPr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00B050"/>
                </a:solidFill>
              </a:rPr>
              <a:t>«растительность,                поедаемая </a:t>
            </a:r>
            <a:r>
              <a:rPr lang="en-US" sz="5400" b="1" i="1" dirty="0" smtClean="0">
                <a:solidFill>
                  <a:srgbClr val="00B050"/>
                </a:solidFill>
              </a:rPr>
              <a:t>                </a:t>
            </a:r>
            <a:r>
              <a:rPr lang="ru-RU" sz="5400" b="1" i="1" dirty="0" smtClean="0">
                <a:solidFill>
                  <a:srgbClr val="00B050"/>
                </a:solidFill>
              </a:rPr>
              <a:t>животными».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Подсказка!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Зелёный ковёр </a:t>
            </a:r>
          </a:p>
          <a:p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весне руки                  простёр.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Лес\Лес 1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V="1">
            <a:off x="2214546" y="408408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400050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Трава.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словечко!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Зелёный ёжик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шишками,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но без ножек.</a:t>
            </a:r>
            <a:endParaRPr lang="ru-RU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Подсказка: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Новогоднее 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1824</TotalTime>
  <Words>588</Words>
  <Application>Microsoft Office PowerPoint</Application>
  <PresentationFormat>Экран (4:3)</PresentationFormat>
  <Paragraphs>115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По страницам волшебной книги.</vt:lpstr>
      <vt:lpstr>Эпиграф  к уроку:</vt:lpstr>
      <vt:lpstr>Слайд 3</vt:lpstr>
      <vt:lpstr>Домашнее сочинение:</vt:lpstr>
      <vt:lpstr>Угадай словечко!</vt:lpstr>
      <vt:lpstr>Подсказка!</vt:lpstr>
      <vt:lpstr>Слайд 7</vt:lpstr>
      <vt:lpstr>Угадай словечко!</vt:lpstr>
      <vt:lpstr>Подсказка:</vt:lpstr>
      <vt:lpstr>Слайд 10</vt:lpstr>
      <vt:lpstr> Средства художественной выразительности-</vt:lpstr>
      <vt:lpstr>       Какие художественные средства помогут вам сделать вашу речь ясной, правильной, выразительной? </vt:lpstr>
      <vt:lpstr>Сравнение-</vt:lpstr>
      <vt:lpstr>Олицетворение-</vt:lpstr>
      <vt:lpstr>Эпитет-</vt:lpstr>
      <vt:lpstr>Метафора-</vt:lpstr>
      <vt:lpstr>Синонимы</vt:lpstr>
      <vt:lpstr>   Синонимы-</vt:lpstr>
      <vt:lpstr>Ягодная поляна.</vt:lpstr>
      <vt:lpstr>Разговор ягод.</vt:lpstr>
      <vt:lpstr>___________ брусника.</vt:lpstr>
      <vt:lpstr>Слайд 22</vt:lpstr>
      <vt:lpstr>Слайд 23</vt:lpstr>
      <vt:lpstr>Перифраза – замена слова     ( названия или явления) описательным выражением.</vt:lpstr>
      <vt:lpstr>Как иначе можно назвать зтих зверей, используя перифразу?</vt:lpstr>
      <vt:lpstr>Волк – серый разбойник.</vt:lpstr>
      <vt:lpstr>Слайд 27</vt:lpstr>
      <vt:lpstr>Лиса – рыжая плутовка.</vt:lpstr>
      <vt:lpstr>Слайд 29</vt:lpstr>
      <vt:lpstr>Используй перифразу!</vt:lpstr>
      <vt:lpstr>Слайд 31</vt:lpstr>
      <vt:lpstr>                 Лес-</vt:lpstr>
      <vt:lpstr>Творческая работа:</vt:lpstr>
      <vt:lpstr>Озаглавьте текст.</vt:lpstr>
      <vt:lpstr>              Подумайте!</vt:lpstr>
      <vt:lpstr>Запомни!</vt:lpstr>
      <vt:lpstr>              Подумай!</vt:lpstr>
      <vt:lpstr>      Запомни!</vt:lpstr>
      <vt:lpstr>Домашнее сочинение: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лесной книги.</dc:title>
  <dc:creator>Zver</dc:creator>
  <cp:lastModifiedBy>Павлюкова</cp:lastModifiedBy>
  <cp:revision>181</cp:revision>
  <dcterms:created xsi:type="dcterms:W3CDTF">2011-02-07T10:45:11Z</dcterms:created>
  <dcterms:modified xsi:type="dcterms:W3CDTF">2012-07-01T13:58:32Z</dcterms:modified>
</cp:coreProperties>
</file>