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229F8-313B-4CDD-96F0-E96D32D3197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0B2C9-2B6C-470E-B54E-E701A59A7C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Типы стилистических </a:t>
            </a:r>
            <a:r>
              <a:rPr lang="ru-RU" sz="6000" b="1" dirty="0" smtClean="0"/>
              <a:t>ошибок. </a:t>
            </a:r>
            <a:br>
              <a:rPr lang="ru-RU" sz="6000" b="1" dirty="0" smtClean="0"/>
            </a:br>
            <a:r>
              <a:rPr lang="ru-RU" sz="2800" b="1" dirty="0" smtClean="0"/>
              <a:t>1  часть. </a:t>
            </a:r>
            <a:r>
              <a:rPr lang="ru-RU" sz="2800" b="1" dirty="0" smtClean="0"/>
              <a:t>П</a:t>
            </a:r>
            <a:r>
              <a:rPr lang="ru-RU" sz="2800" b="1" dirty="0" smtClean="0"/>
              <a:t>роизносительные, лексические ошибки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Элективный курс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«Практическая стилистика»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6.Неправильное употребление местоимений, вызывающих двусмысленность в предложении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Марья  Ивановна поехала в Петербург к императрице просить за Гринева. Она помиловала Гринева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Ошибка – это нарушение нормы.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Норма –это устойчивый способ выражения, исторически принятый в языковом обществе.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Виды норм:</a:t>
            </a:r>
          </a:p>
          <a:p>
            <a:r>
              <a:rPr lang="ru-RU" dirty="0" smtClean="0"/>
              <a:t>Произносительные (орфоэпические)</a:t>
            </a:r>
          </a:p>
          <a:p>
            <a:r>
              <a:rPr lang="ru-RU" dirty="0" smtClean="0"/>
              <a:t>Лексические</a:t>
            </a:r>
          </a:p>
          <a:p>
            <a:r>
              <a:rPr lang="ru-RU" dirty="0" smtClean="0"/>
              <a:t>Морфологические</a:t>
            </a:r>
            <a:endParaRPr lang="ru-RU" dirty="0" smtClean="0"/>
          </a:p>
          <a:p>
            <a:r>
              <a:rPr lang="ru-RU" dirty="0" smtClean="0"/>
              <a:t>Синтаксические</a:t>
            </a:r>
          </a:p>
          <a:p>
            <a:r>
              <a:rPr lang="ru-RU" dirty="0" smtClean="0"/>
              <a:t>собственно- стилистические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Орфоэпические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а</a:t>
            </a:r>
            <a:r>
              <a:rPr lang="ru-RU" dirty="0" err="1" smtClean="0"/>
              <a:t>рАхис</a:t>
            </a:r>
            <a:endParaRPr lang="ru-RU" dirty="0" smtClean="0"/>
          </a:p>
          <a:p>
            <a:r>
              <a:rPr lang="ru-RU" dirty="0" err="1" smtClean="0"/>
              <a:t>апострОф</a:t>
            </a:r>
            <a:endParaRPr lang="ru-RU" dirty="0" smtClean="0"/>
          </a:p>
          <a:p>
            <a:r>
              <a:rPr lang="ru-RU" dirty="0" err="1"/>
              <a:t>к</a:t>
            </a:r>
            <a:r>
              <a:rPr lang="ru-RU" dirty="0" err="1" smtClean="0"/>
              <a:t>оклЮш</a:t>
            </a:r>
            <a:endParaRPr lang="ru-RU" dirty="0" smtClean="0"/>
          </a:p>
          <a:p>
            <a:r>
              <a:rPr lang="ru-RU" dirty="0" err="1"/>
              <a:t>б</a:t>
            </a:r>
            <a:r>
              <a:rPr lang="ru-RU" dirty="0" err="1" smtClean="0"/>
              <a:t>аловАть</a:t>
            </a:r>
            <a:endParaRPr lang="ru-RU" dirty="0" smtClean="0"/>
          </a:p>
          <a:p>
            <a:r>
              <a:rPr lang="ru-RU" dirty="0" err="1"/>
              <a:t>ф</a:t>
            </a:r>
            <a:r>
              <a:rPr lang="ru-RU" dirty="0" err="1" smtClean="0"/>
              <a:t>Орзац</a:t>
            </a:r>
            <a:endParaRPr lang="ru-RU" dirty="0" smtClean="0"/>
          </a:p>
          <a:p>
            <a:r>
              <a:rPr lang="ru-RU" dirty="0" err="1"/>
              <a:t>щ</a:t>
            </a:r>
            <a:r>
              <a:rPr lang="ru-RU" dirty="0" err="1" smtClean="0"/>
              <a:t>авЕль</a:t>
            </a:r>
            <a:endParaRPr lang="ru-RU" dirty="0" smtClean="0"/>
          </a:p>
          <a:p>
            <a:r>
              <a:rPr lang="ru-RU" dirty="0" err="1" smtClean="0"/>
              <a:t>шин'Ель</a:t>
            </a:r>
            <a:endParaRPr lang="ru-RU" dirty="0" smtClean="0"/>
          </a:p>
          <a:p>
            <a:r>
              <a:rPr lang="ru-RU" dirty="0" err="1"/>
              <a:t>п</a:t>
            </a:r>
            <a:r>
              <a:rPr lang="ru-RU" dirty="0" err="1" smtClean="0"/>
              <a:t>Асквиль</a:t>
            </a:r>
            <a:endParaRPr lang="ru-RU" dirty="0" smtClean="0"/>
          </a:p>
          <a:p>
            <a:r>
              <a:rPr lang="ru-RU" dirty="0" err="1" smtClean="0"/>
              <a:t>некролОг</a:t>
            </a:r>
            <a:endParaRPr lang="ru-RU" dirty="0" smtClean="0"/>
          </a:p>
          <a:p>
            <a:r>
              <a:rPr lang="ru-RU" dirty="0" err="1" smtClean="0"/>
              <a:t>каталОг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г</a:t>
            </a:r>
            <a:r>
              <a:rPr lang="ru-RU" dirty="0" err="1"/>
              <a:t>Е</a:t>
            </a:r>
            <a:r>
              <a:rPr lang="ru-RU" dirty="0" err="1" smtClean="0"/>
              <a:t>незис</a:t>
            </a:r>
            <a:endParaRPr lang="ru-RU" dirty="0" smtClean="0"/>
          </a:p>
          <a:p>
            <a:r>
              <a:rPr lang="ru-RU" dirty="0" err="1" smtClean="0"/>
              <a:t>украИнский</a:t>
            </a:r>
            <a:endParaRPr lang="ru-RU" dirty="0" smtClean="0"/>
          </a:p>
          <a:p>
            <a:r>
              <a:rPr lang="ru-RU" dirty="0" err="1" smtClean="0"/>
              <a:t>ходАтайство</a:t>
            </a:r>
            <a:endParaRPr lang="ru-RU" dirty="0" smtClean="0"/>
          </a:p>
          <a:p>
            <a:r>
              <a:rPr lang="ru-RU" dirty="0" err="1" smtClean="0"/>
              <a:t>досУг</a:t>
            </a:r>
            <a:endParaRPr lang="ru-RU" dirty="0" smtClean="0"/>
          </a:p>
          <a:p>
            <a:r>
              <a:rPr lang="ru-RU" dirty="0" err="1" smtClean="0"/>
              <a:t>квартАл</a:t>
            </a:r>
            <a:endParaRPr lang="ru-RU" dirty="0" smtClean="0"/>
          </a:p>
          <a:p>
            <a:r>
              <a:rPr lang="ru-RU" dirty="0" err="1" smtClean="0"/>
              <a:t>к</a:t>
            </a:r>
            <a:r>
              <a:rPr lang="ru-RU" dirty="0" err="1"/>
              <a:t>А</a:t>
            </a:r>
            <a:r>
              <a:rPr lang="ru-RU" dirty="0" err="1" smtClean="0"/>
              <a:t>мбала</a:t>
            </a:r>
            <a:endParaRPr lang="ru-RU" dirty="0" smtClean="0"/>
          </a:p>
          <a:p>
            <a:r>
              <a:rPr lang="ru-RU" dirty="0" err="1" smtClean="0"/>
              <a:t>намЕрения</a:t>
            </a:r>
            <a:endParaRPr lang="ru-RU" dirty="0" smtClean="0"/>
          </a:p>
          <a:p>
            <a:r>
              <a:rPr lang="ru-RU" dirty="0" err="1" smtClean="0"/>
              <a:t>договОр</a:t>
            </a:r>
            <a:endParaRPr lang="ru-RU" dirty="0" smtClean="0"/>
          </a:p>
          <a:p>
            <a:r>
              <a:rPr lang="ru-RU" dirty="0" err="1" smtClean="0"/>
              <a:t>добЫча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/>
              <a:t>1.Непонимание значения слова, употребление слова в несвойственном ему значении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Найди ошибку, исправь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1</a:t>
            </a:r>
            <a:r>
              <a:rPr lang="ru-RU" i="1" dirty="0" smtClean="0"/>
              <a:t>. И обратно он начал командовать.</a:t>
            </a:r>
          </a:p>
          <a:p>
            <a:pPr>
              <a:buNone/>
            </a:pPr>
            <a:r>
              <a:rPr lang="ru-RU" i="1" dirty="0" smtClean="0"/>
              <a:t>2. В течение февраля продолжительность суток возрастает на 2 часа.</a:t>
            </a:r>
          </a:p>
          <a:p>
            <a:pPr>
              <a:buNone/>
            </a:pPr>
            <a:r>
              <a:rPr lang="ru-RU" i="1" dirty="0" smtClean="0"/>
              <a:t>3. Пришла весна, и у куниц скоро появится наследство.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2.Нарушение лексической сочетаемости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C00000"/>
                </a:solidFill>
              </a:rPr>
              <a:t>Юмористический приём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Она вывела </a:t>
            </a:r>
            <a:r>
              <a:rPr lang="ru-RU" b="1" dirty="0" err="1" smtClean="0">
                <a:solidFill>
                  <a:srgbClr val="002060"/>
                </a:solidFill>
              </a:rPr>
              <a:t>табунчик</a:t>
            </a:r>
            <a:r>
              <a:rPr lang="ru-RU" b="1" dirty="0" smtClean="0">
                <a:solidFill>
                  <a:srgbClr val="002060"/>
                </a:solidFill>
              </a:rPr>
              <a:t> девушек в сарафанах (И.Ильф и Е.Петров)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052936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Закоренелые патриоты;</a:t>
            </a:r>
          </a:p>
          <a:p>
            <a:r>
              <a:rPr lang="ru-RU" i="1" dirty="0" smtClean="0"/>
              <a:t>Преклонить голову;</a:t>
            </a:r>
          </a:p>
          <a:p>
            <a:r>
              <a:rPr lang="ru-RU" i="1" dirty="0" smtClean="0"/>
              <a:t>Склонить колени;</a:t>
            </a:r>
          </a:p>
          <a:p>
            <a:r>
              <a:rPr lang="ru-RU" i="1" dirty="0" smtClean="0"/>
              <a:t>Одержал поражение.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/>
              <a:t>3</a:t>
            </a:r>
            <a:r>
              <a:rPr lang="ru-RU" dirty="0" smtClean="0"/>
              <a:t>.Ошибки в употреблении паронимов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Главная и заглавная роль.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Надеть –одеть</a:t>
            </a:r>
          </a:p>
          <a:p>
            <a:r>
              <a:rPr lang="ru-RU" i="1" dirty="0" smtClean="0"/>
              <a:t>Экономный – экономичный</a:t>
            </a:r>
          </a:p>
          <a:p>
            <a:r>
              <a:rPr lang="ru-RU" i="1" dirty="0" smtClean="0"/>
              <a:t>Целый - цельный</a:t>
            </a:r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dirty="0"/>
              <a:t>4</a:t>
            </a:r>
            <a:r>
              <a:rPr lang="ru-RU" dirty="0" smtClean="0"/>
              <a:t>.Употребление лишнего слова (плеоназм, избыточность, речевое многословие)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Он был мёртв и не скрывал этого…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Пожилые ветераны</a:t>
            </a:r>
          </a:p>
          <a:p>
            <a:r>
              <a:rPr lang="ru-RU" i="1" dirty="0" smtClean="0"/>
              <a:t>Главная суть</a:t>
            </a:r>
          </a:p>
          <a:p>
            <a:r>
              <a:rPr lang="ru-RU" i="1" dirty="0" smtClean="0"/>
              <a:t>Ландшафт местности</a:t>
            </a:r>
          </a:p>
          <a:p>
            <a:r>
              <a:rPr lang="ru-RU" i="1" dirty="0" smtClean="0"/>
              <a:t>Первое боевое крещение</a:t>
            </a:r>
          </a:p>
          <a:p>
            <a:r>
              <a:rPr lang="ru-RU" i="1" dirty="0" smtClean="0"/>
              <a:t>Памятный сувенир</a:t>
            </a:r>
          </a:p>
          <a:p>
            <a:r>
              <a:rPr lang="ru-RU" i="1" dirty="0" smtClean="0"/>
              <a:t>Впервые дебютировал</a:t>
            </a:r>
          </a:p>
          <a:p>
            <a:r>
              <a:rPr lang="ru-RU" i="1" dirty="0" smtClean="0"/>
              <a:t>Свободная вакансия </a:t>
            </a:r>
          </a:p>
          <a:p>
            <a:r>
              <a:rPr lang="ru-RU" i="1" dirty="0" smtClean="0"/>
              <a:t>…вдвоём вместе пели…</a:t>
            </a:r>
          </a:p>
          <a:p>
            <a:r>
              <a:rPr lang="ru-RU" i="1" dirty="0" smtClean="0"/>
              <a:t>Говорил, жестикулируя руками…</a:t>
            </a:r>
          </a:p>
          <a:p>
            <a:r>
              <a:rPr lang="ru-RU" i="1" dirty="0" smtClean="0"/>
              <a:t>Писал молча, без слов</a:t>
            </a:r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Тавтология (речевая избыточность, многословие)</a:t>
            </a:r>
          </a:p>
          <a:p>
            <a:endParaRPr lang="ru-RU" dirty="0" smtClean="0"/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i="1" dirty="0" smtClean="0"/>
              <a:t>Силы объединились воедино…</a:t>
            </a:r>
          </a:p>
          <a:p>
            <a:r>
              <a:rPr lang="ru-RU" i="1" dirty="0" smtClean="0"/>
              <a:t>Например, такой пример…</a:t>
            </a:r>
          </a:p>
          <a:p>
            <a:r>
              <a:rPr lang="ru-RU" i="1" dirty="0" smtClean="0"/>
              <a:t>Она заранее предчувствовала свою гибель…</a:t>
            </a:r>
            <a:endParaRPr lang="ru-RU" i="1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5.Речевая недостаточность (алогизм)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/>
              <a:t>На дверях </a:t>
            </a:r>
            <a:r>
              <a:rPr lang="ru-RU" i="1" dirty="0" err="1" smtClean="0"/>
              <a:t>рентгенокабинета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i="1" dirty="0" smtClean="0"/>
              <a:t>«Делаем только срочные переломы».</a:t>
            </a:r>
          </a:p>
          <a:p>
            <a:pPr>
              <a:buNone/>
            </a:pPr>
            <a:r>
              <a:rPr lang="ru-RU" i="1" dirty="0" smtClean="0"/>
              <a:t>- Язык героев Шукшина резко отличается от персонажей других авторов.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Лексические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283</Words>
  <Application>Microsoft Office PowerPoint</Application>
  <PresentationFormat>Экран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Типы стилистических ошибок.  1  часть. Произносительные, лексические ошибки.</vt:lpstr>
      <vt:lpstr>Ошибка – это нарушение нормы. </vt:lpstr>
      <vt:lpstr>Орфоэпические </vt:lpstr>
      <vt:lpstr>Лексические</vt:lpstr>
      <vt:lpstr>Лексические</vt:lpstr>
      <vt:lpstr>Лексические</vt:lpstr>
      <vt:lpstr>Лексические</vt:lpstr>
      <vt:lpstr>Лексические</vt:lpstr>
      <vt:lpstr>Лексические</vt:lpstr>
      <vt:lpstr>Лексические</vt:lpstr>
    </vt:vector>
  </TitlesOfParts>
  <Company>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стилистических ошибок</dc:title>
  <dc:creator>Андрей</dc:creator>
  <cp:lastModifiedBy>Андрей</cp:lastModifiedBy>
  <cp:revision>11</cp:revision>
  <dcterms:created xsi:type="dcterms:W3CDTF">2013-09-22T17:43:14Z</dcterms:created>
  <dcterms:modified xsi:type="dcterms:W3CDTF">2013-11-23T19:37:47Z</dcterms:modified>
</cp:coreProperties>
</file>