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4D8C-3D17-48B3-8318-0D0F7CD3B8D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68BA-D167-4D2D-8F55-7454202A2E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71604" y="1357298"/>
            <a:ext cx="681774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Правописание Н и НН в полных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отымённых и отглагольных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прилагательных,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полных причастиях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/>
              <a:t>               </a:t>
            </a:r>
          </a:p>
          <a:p>
            <a:pPr>
              <a:buNone/>
            </a:pPr>
            <a:r>
              <a:rPr lang="ru-RU" sz="9600" b="1" dirty="0" smtClean="0"/>
              <a:t>                 4</a:t>
            </a:r>
            <a:endParaRPr lang="ru-RU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311781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А 13. В каком варианте ответа правильно указаны все цифры, на месте которых пишется две буквы НН ?</a:t>
            </a:r>
          </a:p>
          <a:p>
            <a:pPr algn="ctr">
              <a:buNone/>
            </a:pPr>
            <a:r>
              <a:rPr lang="ru-RU" b="1" i="1" dirty="0"/>
              <a:t>Почему коньки, </a:t>
            </a:r>
            <a:r>
              <a:rPr lang="ru-RU" b="1" i="1" dirty="0" err="1"/>
              <a:t>сдела</a:t>
            </a:r>
            <a:r>
              <a:rPr lang="ru-RU" b="1" i="1" dirty="0"/>
              <a:t>(1)</a:t>
            </a:r>
            <a:r>
              <a:rPr lang="ru-RU" b="1" i="1" dirty="0" err="1"/>
              <a:t>ые</a:t>
            </a:r>
            <a:r>
              <a:rPr lang="ru-RU" b="1" i="1" dirty="0"/>
              <a:t> из любого материала, скользят только по </a:t>
            </a:r>
            <a:r>
              <a:rPr lang="ru-RU" b="1" i="1" dirty="0" err="1"/>
              <a:t>ледя</a:t>
            </a:r>
            <a:r>
              <a:rPr lang="ru-RU" b="1" i="1" dirty="0"/>
              <a:t>(2)ой поверхности и совершенно не скользят по гладкому </a:t>
            </a:r>
            <a:r>
              <a:rPr lang="ru-RU" b="1" i="1" dirty="0" err="1"/>
              <a:t>каме</a:t>
            </a:r>
            <a:r>
              <a:rPr lang="ru-RU" b="1" i="1" dirty="0"/>
              <a:t>(3)</a:t>
            </a:r>
            <a:r>
              <a:rPr lang="ru-RU" b="1" i="1" dirty="0" err="1"/>
              <a:t>ому</a:t>
            </a:r>
            <a:r>
              <a:rPr lang="ru-RU" b="1" i="1" dirty="0"/>
              <a:t> полу?</a:t>
            </a:r>
            <a:endParaRPr lang="ru-RU" dirty="0"/>
          </a:p>
          <a:p>
            <a:pPr>
              <a:buNone/>
            </a:pPr>
            <a:r>
              <a:rPr lang="ru-RU" dirty="0"/>
              <a:t>1) 1         </a:t>
            </a:r>
            <a:r>
              <a:rPr lang="ru-RU" dirty="0" smtClean="0"/>
              <a:t>   2</a:t>
            </a:r>
            <a:r>
              <a:rPr lang="ru-RU" dirty="0"/>
              <a:t>) 1, 3            </a:t>
            </a:r>
            <a:r>
              <a:rPr lang="ru-RU" dirty="0" smtClean="0"/>
              <a:t> </a:t>
            </a:r>
            <a:r>
              <a:rPr lang="ru-RU" dirty="0"/>
              <a:t>3) 1, 2, 3              </a:t>
            </a:r>
            <a:r>
              <a:rPr lang="ru-RU" dirty="0" smtClean="0"/>
              <a:t>4</a:t>
            </a:r>
            <a:r>
              <a:rPr lang="ru-RU" dirty="0"/>
              <a:t>) 2,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9600" b="1" dirty="0" smtClean="0"/>
              <a:t>2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А 13. В каком варианте ответа правильно указаны все цифры, на месте которых пишется одна буква Н ?</a:t>
            </a:r>
          </a:p>
          <a:p>
            <a:pPr algn="ctr">
              <a:buNone/>
            </a:pPr>
            <a:r>
              <a:rPr lang="ru-RU" b="1" i="1" dirty="0"/>
              <a:t>Любимыми блюдами Петра 1 были жаре(1)</a:t>
            </a:r>
            <a:r>
              <a:rPr lang="ru-RU" b="1" i="1" dirty="0" err="1"/>
              <a:t>ое</a:t>
            </a:r>
            <a:r>
              <a:rPr lang="ru-RU" b="1" i="1" dirty="0"/>
              <a:t> мясо, </a:t>
            </a:r>
            <a:r>
              <a:rPr lang="ru-RU" b="1" i="1" dirty="0" err="1"/>
              <a:t>запечё</a:t>
            </a:r>
            <a:r>
              <a:rPr lang="ru-RU" b="1" i="1" dirty="0"/>
              <a:t>(2)</a:t>
            </a:r>
            <a:r>
              <a:rPr lang="ru-RU" b="1" i="1" dirty="0" err="1"/>
              <a:t>ая</a:t>
            </a:r>
            <a:r>
              <a:rPr lang="ru-RU" b="1" i="1" dirty="0"/>
              <a:t> рыба, толстые колбасы, </a:t>
            </a:r>
            <a:r>
              <a:rPr lang="ru-RU" b="1" i="1" dirty="0" err="1"/>
              <a:t>копчё</a:t>
            </a:r>
            <a:r>
              <a:rPr lang="ru-RU" b="1" i="1" dirty="0"/>
              <a:t>(3)</a:t>
            </a:r>
            <a:r>
              <a:rPr lang="ru-RU" b="1" i="1" dirty="0" err="1"/>
              <a:t>ый</a:t>
            </a:r>
            <a:r>
              <a:rPr lang="ru-RU" b="1" i="1" dirty="0"/>
              <a:t> окорок и </a:t>
            </a:r>
            <a:r>
              <a:rPr lang="ru-RU" b="1" i="1" dirty="0" err="1"/>
              <a:t>маринова</a:t>
            </a:r>
            <a:r>
              <a:rPr lang="ru-RU" b="1" i="1" dirty="0"/>
              <a:t>(4)</a:t>
            </a:r>
            <a:r>
              <a:rPr lang="ru-RU" b="1" i="1" dirty="0" err="1"/>
              <a:t>ые</a:t>
            </a:r>
            <a:r>
              <a:rPr lang="ru-RU" b="1" i="1" dirty="0"/>
              <a:t> грибы.</a:t>
            </a:r>
            <a:endParaRPr lang="ru-RU" dirty="0"/>
          </a:p>
          <a:p>
            <a:pPr>
              <a:buNone/>
            </a:pPr>
            <a:r>
              <a:rPr lang="ru-RU" dirty="0"/>
              <a:t>1) 1        </a:t>
            </a:r>
            <a:r>
              <a:rPr lang="ru-RU" dirty="0" smtClean="0"/>
              <a:t>   2</a:t>
            </a:r>
            <a:r>
              <a:rPr lang="ru-RU" dirty="0"/>
              <a:t>) 1, 2, 3, 4           </a:t>
            </a:r>
            <a:r>
              <a:rPr lang="ru-RU" dirty="0" smtClean="0"/>
              <a:t>3</a:t>
            </a:r>
            <a:r>
              <a:rPr lang="ru-RU" dirty="0"/>
              <a:t>) 1, 3        </a:t>
            </a:r>
            <a:r>
              <a:rPr lang="ru-RU" dirty="0" smtClean="0"/>
              <a:t>   </a:t>
            </a:r>
            <a:r>
              <a:rPr lang="ru-RU" dirty="0"/>
              <a:t>4) 2,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3</a:t>
            </a:r>
            <a:endParaRPr lang="ru-RU" sz="9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Упражнение 267,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/>
              <a:t>у</a:t>
            </a:r>
            <a:r>
              <a:rPr lang="ru-RU" dirty="0" smtClean="0"/>
              <a:t>пражнение 214 (1)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письменно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Подведение итогов урока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/>
            <a:r>
              <a:rPr lang="ru-RU" sz="6300" dirty="0" smtClean="0"/>
              <a:t>Что за тему мы сегодня изучали на уроке?</a:t>
            </a:r>
          </a:p>
          <a:p>
            <a:pPr lvl="0" algn="ctr"/>
            <a:r>
              <a:rPr lang="ru-RU" sz="6300" dirty="0" smtClean="0"/>
              <a:t>Что вспомнили и повторили?</a:t>
            </a:r>
          </a:p>
          <a:p>
            <a:pPr lvl="0" algn="ctr"/>
            <a:r>
              <a:rPr lang="ru-RU" sz="6300" dirty="0" smtClean="0"/>
              <a:t>Что научились делать?</a:t>
            </a:r>
          </a:p>
          <a:p>
            <a:pPr lvl="0" algn="ctr"/>
            <a:r>
              <a:rPr lang="ru-RU" sz="6300" dirty="0" smtClean="0"/>
              <a:t>Домашнее задание все записали?</a:t>
            </a:r>
            <a:endParaRPr lang="ru-RU" b="1" i="1" u="sng" dirty="0"/>
          </a:p>
          <a:p>
            <a:pPr>
              <a:buNone/>
            </a:pPr>
            <a:endParaRPr lang="ru-RU" b="1" i="1" u="sng" dirty="0" smtClean="0"/>
          </a:p>
          <a:p>
            <a:pPr algn="ctr">
              <a:buNone/>
            </a:pPr>
            <a:r>
              <a:rPr lang="ru-RU" sz="10600" b="1" i="1" u="sng" dirty="0" smtClean="0"/>
              <a:t>Спасибо вам за урок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Упражнение </a:t>
            </a:r>
            <a:r>
              <a:rPr lang="ru-RU" sz="4400" dirty="0"/>
              <a:t>267</a:t>
            </a:r>
            <a:r>
              <a:rPr lang="ru-RU" sz="4400" dirty="0" smtClean="0"/>
              <a:t>,</a:t>
            </a:r>
          </a:p>
          <a:p>
            <a:pPr algn="ctr">
              <a:buNone/>
            </a:pPr>
            <a:r>
              <a:rPr lang="ru-RU" sz="4400" dirty="0"/>
              <a:t>у</a:t>
            </a:r>
            <a:r>
              <a:rPr lang="ru-RU" sz="4400" dirty="0" smtClean="0"/>
              <a:t>пражнение 214 </a:t>
            </a:r>
            <a:r>
              <a:rPr lang="ru-RU" sz="4400" dirty="0"/>
              <a:t>(1)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письменно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28" y="1785926"/>
            <a:ext cx="728667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Соломе…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шляпа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Связа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шарф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Вяза…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шарф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Вяза…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бабушкой шарф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ctr"/>
            <a:r>
              <a:rPr lang="ru-RU" dirty="0"/>
              <a:t>Обобщение знаний учащихся, связанных с написанием Н и НН в полных отымённых и отглагольных прилагательных, в полных причастиях;</a:t>
            </a:r>
          </a:p>
          <a:p>
            <a:pPr lvl="0" algn="ctr"/>
            <a:r>
              <a:rPr lang="ru-RU" dirty="0"/>
              <a:t>Формировать умение выбирать Н и НН  при написании полных отымённых и отглагольных прилагательных,  полных причастий;</a:t>
            </a:r>
          </a:p>
          <a:p>
            <a:pPr lvl="0" algn="ctr"/>
            <a:r>
              <a:rPr lang="ru-RU" dirty="0"/>
              <a:t>Отрабатывать умение использовать правило написания Н и НН в отымённых  и отглагольных прилагательных, в полных  причастиях;</a:t>
            </a:r>
          </a:p>
          <a:p>
            <a:pPr lvl="0" algn="ctr"/>
            <a:r>
              <a:rPr lang="ru-RU" dirty="0"/>
              <a:t>Совершенствование навыков аналитического разбора.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Правописание    Н      и      НН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ПРИЛАГАТЕЛЬНОЕ</a:t>
            </a:r>
            <a:br>
              <a:rPr lang="ru-RU" sz="2400" dirty="0" smtClean="0"/>
            </a:br>
            <a:r>
              <a:rPr lang="ru-RU" sz="2400" b="1" dirty="0" smtClean="0"/>
              <a:t>(Отыменное прилагательное)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Образуется от имени существительного.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572560" cy="531854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57718"/>
                <a:gridCol w="4214842"/>
              </a:tblGrid>
              <a:tr h="65340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  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   НН</a:t>
                      </a:r>
                      <a:endParaRPr lang="ru-RU" sz="3600" dirty="0"/>
                    </a:p>
                  </a:txBody>
                  <a:tcPr/>
                </a:tc>
              </a:tr>
              <a:tr h="299681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 суффиксах </a:t>
                      </a:r>
                      <a:r>
                        <a:rPr lang="ru-RU" baseline="0" dirty="0" smtClean="0"/>
                        <a:t>    </a:t>
                      </a:r>
                      <a:r>
                        <a:rPr lang="ru-RU" sz="2800" baseline="0" dirty="0" smtClean="0"/>
                        <a:t>-АН-,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                          </a:t>
                      </a:r>
                      <a:r>
                        <a:rPr lang="ru-RU" sz="2800" baseline="0" dirty="0" smtClean="0"/>
                        <a:t>-ЯН-.</a:t>
                      </a:r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2400" u="sng" baseline="0" dirty="0" smtClean="0"/>
                        <a:t>ИСКЛЮЧЕНИЕ: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aseline="0" dirty="0" smtClean="0"/>
                        <a:t>   </a:t>
                      </a:r>
                      <a:r>
                        <a:rPr lang="ru-RU" sz="2400" baseline="0" dirty="0" err="1" smtClean="0"/>
                        <a:t>стекл-яНН-ый</a:t>
                      </a:r>
                      <a:r>
                        <a:rPr lang="ru-RU" sz="2400" baseline="0" dirty="0" smtClean="0"/>
                        <a:t>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aseline="0" dirty="0" smtClean="0"/>
                        <a:t>   </a:t>
                      </a:r>
                      <a:r>
                        <a:rPr lang="ru-RU" sz="2400" baseline="0" dirty="0" err="1" smtClean="0"/>
                        <a:t>олов-яНН-ый</a:t>
                      </a:r>
                      <a:r>
                        <a:rPr lang="ru-RU" sz="2400" baseline="0" dirty="0" smtClean="0"/>
                        <a:t>,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aseline="0" dirty="0" smtClean="0"/>
                        <a:t>    </a:t>
                      </a:r>
                      <a:r>
                        <a:rPr lang="ru-RU" sz="2400" baseline="0" dirty="0" err="1" smtClean="0"/>
                        <a:t>дерев-яНН-ый</a:t>
                      </a:r>
                      <a:r>
                        <a:rPr lang="ru-RU" sz="2400" baseline="0" dirty="0" smtClean="0"/>
                        <a:t>.</a:t>
                      </a:r>
                    </a:p>
                    <a:p>
                      <a:pPr marL="342900" indent="-34290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 суффиксах   </a:t>
                      </a:r>
                      <a:r>
                        <a:rPr lang="ru-RU" sz="2800" dirty="0" smtClean="0"/>
                        <a:t>-ОНН-,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800" baseline="0" dirty="0" smtClean="0"/>
                        <a:t>                    -ЕНН-.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aseline="0" dirty="0" smtClean="0"/>
                        <a:t>     </a:t>
                      </a:r>
                      <a:r>
                        <a:rPr lang="ru-RU" sz="2400" u="sng" baseline="0" dirty="0" smtClean="0"/>
                        <a:t>ИСКЛЮЧЕНИЕ: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aseline="0" dirty="0" smtClean="0"/>
                        <a:t>               </a:t>
                      </a:r>
                      <a:r>
                        <a:rPr lang="ru-RU" sz="2400" baseline="0" dirty="0" err="1" smtClean="0"/>
                        <a:t>ветр-еН-ый</a:t>
                      </a:r>
                      <a:r>
                        <a:rPr lang="ru-RU" sz="2400" baseline="0" dirty="0" smtClean="0"/>
                        <a:t>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                    НО</a:t>
                      </a:r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2400" baseline="0" dirty="0" smtClean="0"/>
                        <a:t>       БЕЗВЕТР-ЕНН-ЫЙ.</a:t>
                      </a:r>
                      <a:endParaRPr lang="ru-RU" sz="2400" dirty="0"/>
                    </a:p>
                  </a:txBody>
                  <a:tcPr/>
                </a:tc>
              </a:tr>
              <a:tr h="1668329">
                <a:tc>
                  <a:txBody>
                    <a:bodyPr/>
                    <a:lstStyle/>
                    <a:p>
                      <a:r>
                        <a:rPr lang="ru-RU" dirty="0" smtClean="0"/>
                        <a:t>2. В суффиксе  </a:t>
                      </a:r>
                      <a:r>
                        <a:rPr lang="ru-RU" sz="2800" dirty="0" smtClean="0"/>
                        <a:t>–ИН-.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2.         Корень заканчивается на </a:t>
                      </a:r>
                      <a:r>
                        <a:rPr lang="ru-RU" sz="2400" baseline="0" dirty="0" smtClean="0"/>
                        <a:t>Н</a:t>
                      </a:r>
                      <a:r>
                        <a:rPr lang="ru-RU" baseline="0" dirty="0" smtClean="0"/>
                        <a:t>, </a:t>
                      </a:r>
                    </a:p>
                    <a:p>
                      <a:r>
                        <a:rPr lang="ru-RU" baseline="0" dirty="0" smtClean="0"/>
                        <a:t>        суффикс начинается на </a:t>
                      </a:r>
                      <a:r>
                        <a:rPr lang="ru-RU" sz="2400" baseline="0" dirty="0" smtClean="0"/>
                        <a:t>Н</a:t>
                      </a:r>
                      <a:r>
                        <a:rPr lang="ru-RU" baseline="0" dirty="0" smtClean="0"/>
                        <a:t>:</a:t>
                      </a:r>
                    </a:p>
                    <a:p>
                      <a:r>
                        <a:rPr lang="ru-RU" baseline="0" dirty="0" smtClean="0"/>
                        <a:t>                                     </a:t>
                      </a:r>
                      <a:r>
                        <a:rPr lang="ru-RU" baseline="0" dirty="0" err="1" smtClean="0"/>
                        <a:t>кармаН-Н-ый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baseline="0" dirty="0" smtClean="0"/>
                        <a:t>                                     </a:t>
                      </a:r>
                      <a:r>
                        <a:rPr lang="ru-RU" baseline="0" dirty="0" err="1" smtClean="0"/>
                        <a:t>лимоН-Н-ый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baseline="0" dirty="0" smtClean="0"/>
                        <a:t>                                     </a:t>
                      </a:r>
                      <a:r>
                        <a:rPr lang="ru-RU" baseline="0" dirty="0" err="1" smtClean="0"/>
                        <a:t>картиН-Н-ый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40548"/>
          <a:ext cx="9144000" cy="6817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6"/>
                <a:gridCol w="4571984"/>
              </a:tblGrid>
              <a:tr h="136153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Причастие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Отглагольное </a:t>
                      </a:r>
                    </a:p>
                    <a:p>
                      <a:pPr algn="ctr"/>
                      <a:r>
                        <a:rPr lang="ru-RU" sz="2400" dirty="0" smtClean="0"/>
                        <a:t>прилагательное</a:t>
                      </a:r>
                      <a:endParaRPr lang="ru-RU" sz="2400" dirty="0"/>
                    </a:p>
                  </a:txBody>
                  <a:tcPr/>
                </a:tc>
              </a:tr>
              <a:tr h="54250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ОБРАЗУЕТСЯ ОТ</a:t>
                      </a:r>
                      <a:br>
                        <a:rPr lang="ru-RU" sz="2000" dirty="0" smtClean="0"/>
                      </a:br>
                      <a:r>
                        <a:rPr lang="ru-RU" sz="2000" dirty="0" smtClean="0"/>
                        <a:t>ГЛАГОЛА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В причастии </a:t>
                      </a:r>
                      <a:r>
                        <a:rPr lang="ru-RU" sz="2000" b="1" dirty="0" smtClean="0"/>
                        <a:t>может быть приставка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1800" baseline="0" dirty="0" smtClean="0"/>
                        <a:t>(кроме приставки НЕ-)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С причастием </a:t>
                      </a:r>
                      <a:r>
                        <a:rPr lang="ru-RU" sz="2000" b="1" baseline="0" dirty="0" smtClean="0"/>
                        <a:t>могут быть </a:t>
                      </a:r>
                      <a:r>
                        <a:rPr lang="ru-RU" sz="1800" baseline="0" dirty="0" smtClean="0"/>
                        <a:t>зависимые слова или зависимое слово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Причастие </a:t>
                      </a:r>
                      <a:r>
                        <a:rPr lang="ru-RU" sz="2000" b="1" baseline="0" dirty="0" smtClean="0"/>
                        <a:t>может заканчиваться на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baseline="0" dirty="0" smtClean="0"/>
                        <a:t>-</a:t>
                      </a:r>
                      <a:r>
                        <a:rPr lang="ru-RU" sz="2000" b="1" baseline="0" dirty="0" err="1" smtClean="0"/>
                        <a:t>ованный</a:t>
                      </a:r>
                      <a:r>
                        <a:rPr lang="ru-RU" sz="2000" b="1" baseline="0" dirty="0" smtClean="0"/>
                        <a:t>, -</a:t>
                      </a:r>
                      <a:r>
                        <a:rPr lang="ru-RU" sz="2000" b="1" baseline="0" dirty="0" err="1" smtClean="0"/>
                        <a:t>ёванный</a:t>
                      </a:r>
                      <a:r>
                        <a:rPr lang="ru-RU" sz="1800" baseline="0" dirty="0" smtClean="0"/>
                        <a:t> (кроме кованый, жёваный)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aseline="0" dirty="0" smtClean="0"/>
                        <a:t>4. Причастие </a:t>
                      </a:r>
                      <a:r>
                        <a:rPr lang="ru-RU" sz="2000" b="1" baseline="0" dirty="0" smtClean="0"/>
                        <a:t>образуется </a:t>
                      </a:r>
                      <a:r>
                        <a:rPr lang="ru-RU" sz="1800" baseline="0" dirty="0" smtClean="0"/>
                        <a:t>от глагола СОВЕРШЕННОГО ВИДА</a:t>
                      </a:r>
                    </a:p>
                    <a:p>
                      <a:pPr marL="342900" indent="-342900">
                        <a:buNone/>
                      </a:pPr>
                      <a:endParaRPr lang="ru-RU" sz="1800" baseline="0" dirty="0" smtClean="0"/>
                    </a:p>
                    <a:p>
                      <a:pPr marL="342900" indent="-342900" algn="ctr">
                        <a:buNone/>
                      </a:pPr>
                      <a:r>
                        <a:rPr lang="ru-RU" sz="1800" i="1" baseline="0" dirty="0" smtClean="0"/>
                        <a:t>Если хотя бы один признак у слова имеется, то это причастие, а в полной форме пишется</a:t>
                      </a:r>
                    </a:p>
                    <a:p>
                      <a:pPr marL="342900" indent="-342900">
                        <a:buNone/>
                      </a:pPr>
                      <a:endParaRPr lang="ru-RU" sz="180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1800" baseline="0" dirty="0" smtClean="0"/>
                        <a:t>                              </a:t>
                      </a:r>
                      <a:r>
                        <a:rPr lang="ru-RU" sz="2400" b="1" baseline="0" dirty="0" smtClean="0"/>
                        <a:t>-НН-</a:t>
                      </a:r>
                      <a:endParaRPr lang="ru-RU" sz="24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ОБРАЗУЕТСЯ ОТ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ГЛАГОЛА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 отглагольном прилагательном</a:t>
                      </a:r>
                      <a:r>
                        <a:rPr lang="ru-RU" baseline="0" dirty="0"/>
                        <a:t> </a:t>
                      </a:r>
                      <a:r>
                        <a:rPr lang="ru-RU" sz="2000" b="1" baseline="0" dirty="0" smtClean="0"/>
                        <a:t>не может быть </a:t>
                      </a:r>
                      <a:r>
                        <a:rPr lang="ru-RU" baseline="0" dirty="0" smtClean="0"/>
                        <a:t>приставки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 отглагольным прилагательным </a:t>
                      </a:r>
                      <a:r>
                        <a:rPr lang="ru-RU" sz="2000" b="1" baseline="0" dirty="0" smtClean="0"/>
                        <a:t>не может быть </a:t>
                      </a:r>
                      <a:r>
                        <a:rPr lang="ru-RU" baseline="0" dirty="0" smtClean="0"/>
                        <a:t>зависимых слов или зависимого слова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aseline="0" dirty="0" smtClean="0"/>
                        <a:t>Отглагольное прилагательное </a:t>
                      </a:r>
                      <a:r>
                        <a:rPr lang="ru-RU" sz="2000" b="1" i="0" baseline="0" dirty="0" smtClean="0"/>
                        <a:t>не может оканчиваться на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0" baseline="0" dirty="0" smtClean="0"/>
                        <a:t>      -</a:t>
                      </a:r>
                      <a:r>
                        <a:rPr lang="ru-RU" sz="2000" b="1" i="0" baseline="0" dirty="0" err="1" smtClean="0"/>
                        <a:t>ованный</a:t>
                      </a:r>
                      <a:r>
                        <a:rPr lang="ru-RU" sz="2000" b="1" i="0" baseline="0" dirty="0" smtClean="0"/>
                        <a:t>, -</a:t>
                      </a:r>
                      <a:r>
                        <a:rPr lang="ru-RU" sz="2000" b="1" i="0" baseline="0" dirty="0" err="1" smtClean="0"/>
                        <a:t>ёванный</a:t>
                      </a: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4.   Отглагольное прилагательное </a:t>
                      </a:r>
                      <a:r>
                        <a:rPr lang="ru-RU" sz="2000" b="1" baseline="0" dirty="0" smtClean="0"/>
                        <a:t>НЕ может образовываться</a:t>
                      </a:r>
                      <a:r>
                        <a:rPr lang="ru-RU" baseline="0" dirty="0" smtClean="0"/>
                        <a:t> от глагола совершенного вида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i="1" baseline="0" dirty="0" smtClean="0"/>
                        <a:t>Если ни одного признака у слова нет, то перед нами отглагольное прилагательное, а в полной форме пишется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                      </a:t>
                      </a:r>
                      <a:r>
                        <a:rPr lang="ru-RU" sz="2800" b="1" baseline="0" dirty="0" smtClean="0"/>
                        <a:t>-Н- </a:t>
                      </a:r>
                      <a:endParaRPr lang="ru-RU" sz="28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Медле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Жела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Свяще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Нечая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Невида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Неслыха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Нежда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r>
              <a:rPr lang="ru-RU" dirty="0" smtClean="0"/>
              <a:t>Да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Жема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Негада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Неожида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Отчая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Счита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Чва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Чека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r>
              <a:rPr lang="ru-RU" sz="3200" dirty="0" smtClean="0"/>
              <a:t>Дела</a:t>
            </a:r>
            <a:r>
              <a:rPr lang="ru-RU" sz="3200" b="1" dirty="0" smtClean="0"/>
              <a:t>нн</a:t>
            </a:r>
            <a:r>
              <a:rPr lang="ru-RU" sz="3200" dirty="0" smtClean="0"/>
              <a:t>ый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/>
              <a:t/>
            </a:r>
            <a:br>
              <a:rPr lang="ru-RU" sz="2200" i="1" dirty="0"/>
            </a:br>
            <a:r>
              <a:rPr lang="ru-RU" sz="2200" i="1" dirty="0" smtClean="0"/>
              <a:t>Проверьте  </a:t>
            </a:r>
            <a:r>
              <a:rPr lang="ru-RU" sz="2200" i="1" dirty="0"/>
              <a:t>карточку  ученика  7 класса, покажите, сколько ошибок вы нашли, поднимите карточку с количеством </a:t>
            </a:r>
            <a:r>
              <a:rPr lang="ru-RU" sz="2200" i="1" dirty="0" smtClean="0"/>
              <a:t>ошибок.   Необходимо </a:t>
            </a:r>
            <a:r>
              <a:rPr lang="ru-RU" sz="2200" i="1" dirty="0"/>
              <a:t>исправить эти </a:t>
            </a:r>
            <a:r>
              <a:rPr lang="ru-RU" sz="2200" i="1" dirty="0" smtClean="0"/>
              <a:t>ошибки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200800" cy="51463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Решение </a:t>
            </a:r>
            <a:r>
              <a:rPr lang="ru-RU" i="1" dirty="0"/>
              <a:t>заданий из ЕГЭ  - А 13.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А 13. В каком варианте ответа правильно указаны все цифры, на месте которых пишется одна буква Н ?</a:t>
            </a:r>
          </a:p>
          <a:p>
            <a:pPr>
              <a:buNone/>
            </a:pPr>
            <a:r>
              <a:rPr lang="ru-RU" b="1" i="1" dirty="0"/>
              <a:t>Хрупкий </a:t>
            </a:r>
            <a:r>
              <a:rPr lang="ru-RU" b="1" i="1" dirty="0" err="1"/>
              <a:t>точё</a:t>
            </a:r>
            <a:r>
              <a:rPr lang="ru-RU" b="1" i="1" dirty="0"/>
              <a:t>(1)</a:t>
            </a:r>
            <a:r>
              <a:rPr lang="ru-RU" b="1" i="1" dirty="0" err="1"/>
              <a:t>ый</a:t>
            </a:r>
            <a:r>
              <a:rPr lang="ru-RU" b="1" i="1" dirty="0"/>
              <a:t> силуэт </a:t>
            </a:r>
            <a:r>
              <a:rPr lang="ru-RU" b="1" i="1" dirty="0" err="1"/>
              <a:t>изображё</a:t>
            </a:r>
            <a:r>
              <a:rPr lang="ru-RU" b="1" i="1" dirty="0"/>
              <a:t>(2)ой на картине девушки особенно выделяется на фоне белё(3)ой стены, по которой бегут перламутровые тени.</a:t>
            </a:r>
            <a:endParaRPr lang="ru-RU" dirty="0"/>
          </a:p>
          <a:p>
            <a:pPr>
              <a:buNone/>
            </a:pPr>
            <a:r>
              <a:rPr lang="ru-RU" dirty="0"/>
              <a:t>1) 1       </a:t>
            </a:r>
            <a:r>
              <a:rPr lang="ru-RU" dirty="0" smtClean="0"/>
              <a:t>   2</a:t>
            </a:r>
            <a:r>
              <a:rPr lang="ru-RU" dirty="0"/>
              <a:t>) 2, 3               </a:t>
            </a:r>
            <a:r>
              <a:rPr lang="ru-RU" dirty="0" smtClean="0"/>
              <a:t> </a:t>
            </a:r>
            <a:r>
              <a:rPr lang="ru-RU" dirty="0"/>
              <a:t>3) 1, 2, 3                 </a:t>
            </a:r>
            <a:r>
              <a:rPr lang="ru-RU" dirty="0" smtClean="0"/>
              <a:t>4</a:t>
            </a:r>
            <a:r>
              <a:rPr lang="ru-RU" dirty="0"/>
              <a:t>) 1, 3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440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Домашнее задание</vt:lpstr>
      <vt:lpstr>Презентация PowerPoint</vt:lpstr>
      <vt:lpstr>Цель урока:</vt:lpstr>
      <vt:lpstr>Правописание    Н      и      НН ПРИЛАГАТЕЛЬНОЕ (Отыменное прилагательное)  Образуется от имени существительного. </vt:lpstr>
      <vt:lpstr>Презентация PowerPoint</vt:lpstr>
      <vt:lpstr>Запомни:</vt:lpstr>
      <vt:lpstr>  Проверьте  карточку  ученика  7 класса, покажите, сколько ошибок вы нашли, поднимите карточку с количеством ошибок.   Необходимо исправить эти ошибки </vt:lpstr>
      <vt:lpstr> Решение заданий из ЕГЭ  - А 13. </vt:lpstr>
      <vt:lpstr>Правильный ответ:</vt:lpstr>
      <vt:lpstr>Презентация PowerPoint</vt:lpstr>
      <vt:lpstr>Правильный ответ:</vt:lpstr>
      <vt:lpstr>Презентация PowerPoint</vt:lpstr>
      <vt:lpstr>Правильный ответ:</vt:lpstr>
      <vt:lpstr>Домашнее задание</vt:lpstr>
      <vt:lpstr> Подведение итогов урока: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Ирина</cp:lastModifiedBy>
  <cp:revision>6</cp:revision>
  <cp:lastPrinted>2013-11-18T05:38:53Z</cp:lastPrinted>
  <dcterms:created xsi:type="dcterms:W3CDTF">2013-11-18T02:06:07Z</dcterms:created>
  <dcterms:modified xsi:type="dcterms:W3CDTF">2013-11-18T05:39:03Z</dcterms:modified>
</cp:coreProperties>
</file>