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500042"/>
            <a:ext cx="6172200" cy="3571900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Муниципальное бюджетное образовательное учреждение дополнительного образования</a:t>
            </a:r>
            <a:br>
              <a:rPr lang="ru-RU" sz="1600" dirty="0" smtClean="0"/>
            </a:br>
            <a:r>
              <a:rPr lang="ru-RU" sz="1600" dirty="0" smtClean="0"/>
              <a:t> Дом детского творчества МО Кавказский район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4400" dirty="0" smtClean="0"/>
              <a:t>Двигатели для радиоуправляемых автомоделей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Автор : Анисович Ю.Ю.  -педагог дополнительного образования МБОУ ДО ДДТ МО Кавказский район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Разобранный калильный двигатель</a:t>
            </a:r>
            <a:endParaRPr lang="ru-RU" dirty="0"/>
          </a:p>
        </p:txBody>
      </p:sp>
      <p:pic>
        <p:nvPicPr>
          <p:cNvPr id="4" name="Содержимое 3" descr="Разобранный калильный двигатель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714488"/>
            <a:ext cx="7715304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Работа двухтактного двигателя</a:t>
            </a:r>
            <a:endParaRPr lang="ru-RU" dirty="0"/>
          </a:p>
        </p:txBody>
      </p:sp>
      <p:pic>
        <p:nvPicPr>
          <p:cNvPr id="4" name="Содержимое 3" descr="http://rctotal.ru/files/items/19/glowengineanimation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571612"/>
            <a:ext cx="4714908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785926"/>
            <a:ext cx="7467600" cy="286861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Материал подготовлен на основе интернет – ресурса: http</a:t>
            </a:r>
            <a:r>
              <a:rPr lang="ru-RU" dirty="0" smtClean="0"/>
              <a:t>://rctotal.ru/item/otlichija-radioupravljaemojj-igrushki-ot-modeli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два вида двигателей –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ДВС и электрические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29576" cy="487375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На радиоуправляемых моделях применяют два вида двигателей - </a:t>
            </a:r>
            <a:r>
              <a:rPr lang="ru-RU" b="1" dirty="0" smtClean="0"/>
              <a:t>ДВС и электрические</a:t>
            </a:r>
            <a:r>
              <a:rPr lang="ru-RU" dirty="0" smtClean="0"/>
              <a:t>.  Двигатели внутреннего сгорания -  ДВС, применяемые на радиоуправляемых моделях, делятся на два вида: </a:t>
            </a:r>
            <a:r>
              <a:rPr lang="ru-RU" b="1" dirty="0" smtClean="0"/>
              <a:t>калильные и бензиновые</a:t>
            </a:r>
            <a:r>
              <a:rPr lang="ru-RU" dirty="0" smtClean="0"/>
              <a:t>. С бензиновым двигателем всё понятно - они знакомы каждому, применяются на автомобилях, мотоциклах, бензопилах и т.п. </a:t>
            </a:r>
          </a:p>
          <a:p>
            <a:pPr>
              <a:buNone/>
            </a:pPr>
            <a:r>
              <a:rPr lang="ru-RU" dirty="0" smtClean="0"/>
              <a:t>   Но на большинстве автомоделей применяются именно калильные двигатели, не знакомые непосвященному человеку. Они работают не на бензине, а на специальном топливе на основе метилового спирта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Бензиновый двигатель</a:t>
            </a:r>
            <a:endParaRPr lang="ru-RU" dirty="0"/>
          </a:p>
        </p:txBody>
      </p:sp>
      <p:pic>
        <p:nvPicPr>
          <p:cNvPr id="4" name="Содержимое 3" descr="Бензиновый двигатель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785926"/>
            <a:ext cx="5214973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Калильный двигатель</a:t>
            </a:r>
            <a:endParaRPr lang="ru-RU" dirty="0"/>
          </a:p>
        </p:txBody>
      </p:sp>
      <p:pic>
        <p:nvPicPr>
          <p:cNvPr id="4" name="Содержимое 3" descr="Калильный двигатель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43043" y="1785926"/>
            <a:ext cx="5214974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b="1" cap="all" dirty="0" smtClean="0"/>
              <a:t>ОСОБЕННОСТИ ЭКСПЛУАТАЦИИ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86700" cy="4873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Двигатель внутреннего сгорания - надёжное, но </a:t>
            </a:r>
            <a:r>
              <a:rPr lang="ru-RU" b="1" dirty="0" smtClean="0"/>
              <a:t>требовательное устройство</a:t>
            </a:r>
            <a:r>
              <a:rPr lang="ru-RU" dirty="0" smtClean="0"/>
              <a:t>. Очень важно </a:t>
            </a:r>
            <a:r>
              <a:rPr lang="ru-RU" b="1" dirty="0" smtClean="0"/>
              <a:t>соблюдать правила его эксплуатации</a:t>
            </a:r>
            <a:r>
              <a:rPr lang="ru-RU" dirty="0" smtClean="0"/>
              <a:t>, чтобы избежать ухудшения его характеристик или выхода из строя. </a:t>
            </a:r>
          </a:p>
          <a:p>
            <a:pPr>
              <a:buNone/>
            </a:pPr>
            <a:r>
              <a:rPr lang="ru-RU" b="1" dirty="0" smtClean="0"/>
              <a:t>Обязательно прочтите инструкцию к модели </a:t>
            </a:r>
            <a:r>
              <a:rPr lang="ru-RU" dirty="0" smtClean="0"/>
              <a:t>перед первым запуском двигателя! </a:t>
            </a:r>
          </a:p>
          <a:p>
            <a:pPr>
              <a:buNone/>
            </a:pPr>
            <a:r>
              <a:rPr lang="ru-RU" dirty="0" smtClean="0"/>
              <a:t>Любой ДВС перед началом эксплуатации требует </a:t>
            </a:r>
            <a:r>
              <a:rPr lang="ru-RU" b="1" dirty="0" smtClean="0"/>
              <a:t>обкатки - выработки в специальных щадящих режимах нескольких первых баков топлива</a:t>
            </a:r>
            <a:r>
              <a:rPr lang="ru-RU" dirty="0" smtClean="0"/>
              <a:t>. Эти первые минуты работы сильно повлияют на всю дальнейшую жизнь двигателя.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Принципиальное отличие бензинового и калильного двигателей состоит: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в способе воспламенения топливной смеси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В бензиновом двигателе смесь воспламеняется </a:t>
            </a:r>
            <a:r>
              <a:rPr lang="ru-RU" b="1" dirty="0" smtClean="0"/>
              <a:t>искровой свечой</a:t>
            </a:r>
            <a:r>
              <a:rPr lang="ru-RU" dirty="0" smtClean="0"/>
              <a:t>, как в обычном автомобиле. Для этого на свечу в нужный момент подаётся высокое напряжение, вызывающее искру. </a:t>
            </a:r>
          </a:p>
          <a:p>
            <a:r>
              <a:rPr lang="ru-RU" dirty="0" smtClean="0"/>
              <a:t>В калильном двигателе используется </a:t>
            </a:r>
            <a:r>
              <a:rPr lang="ru-RU" b="1" dirty="0" smtClean="0"/>
              <a:t>калильная свеча</a:t>
            </a:r>
            <a:r>
              <a:rPr lang="ru-RU" dirty="0" smtClean="0"/>
              <a:t>, которая требует разогрева перед пуском двигателя, а при работе поддерживает свою температуру достаточной для воспламенения горючей смеси при контакте с нагретой свечой.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Свечи:  1- искровая, 2 - калильная</a:t>
            </a:r>
            <a:endParaRPr lang="ru-RU" dirty="0"/>
          </a:p>
        </p:txBody>
      </p:sp>
      <p:pic>
        <p:nvPicPr>
          <p:cNvPr id="4" name="Содержимое 3" descr="Искровая свеча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3000396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лильная свеча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2571744"/>
            <a:ext cx="2600325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Область применения тех или иных двигателей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0435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Бензиновые двигатели </a:t>
            </a:r>
            <a:r>
              <a:rPr lang="ru-RU" dirty="0" smtClean="0"/>
              <a:t>применяют только на больших моделях масштаба 1/5, так как они большие и тяжёлые. В </a:t>
            </a:r>
            <a:r>
              <a:rPr lang="ru-RU" b="1" dirty="0" smtClean="0"/>
              <a:t>бензиновых</a:t>
            </a:r>
            <a:r>
              <a:rPr lang="ru-RU" dirty="0" smtClean="0"/>
              <a:t> автомоделях, минимальный </a:t>
            </a:r>
            <a:r>
              <a:rPr lang="ru-RU" b="1" dirty="0" smtClean="0"/>
              <a:t>объем</a:t>
            </a:r>
            <a:r>
              <a:rPr lang="ru-RU" dirty="0" smtClean="0"/>
              <a:t> - примерно </a:t>
            </a:r>
            <a:r>
              <a:rPr lang="ru-RU" b="1" dirty="0" smtClean="0"/>
              <a:t>20 см</a:t>
            </a:r>
            <a:r>
              <a:rPr lang="ru-RU" b="1" baseline="30000" dirty="0" smtClean="0"/>
              <a:t>3</a:t>
            </a:r>
            <a:r>
              <a:rPr lang="ru-RU" dirty="0" smtClean="0"/>
              <a:t>, а обычно </a:t>
            </a:r>
            <a:r>
              <a:rPr lang="ru-RU" b="1" dirty="0" smtClean="0"/>
              <a:t>23-30 см</a:t>
            </a:r>
            <a:r>
              <a:rPr lang="ru-RU" b="1" baseline="30000" dirty="0" smtClean="0"/>
              <a:t>3</a:t>
            </a:r>
            <a:r>
              <a:rPr lang="ru-RU" dirty="0" smtClean="0"/>
              <a:t>. На всех моделях меньшего масштаба применяются компактные </a:t>
            </a:r>
            <a:r>
              <a:rPr lang="ru-RU" b="1" dirty="0" smtClean="0"/>
              <a:t>калильные двигатели</a:t>
            </a:r>
            <a:r>
              <a:rPr lang="ru-RU" dirty="0" smtClean="0"/>
              <a:t>, их </a:t>
            </a:r>
            <a:r>
              <a:rPr lang="ru-RU" b="1" dirty="0" smtClean="0"/>
              <a:t>объём</a:t>
            </a:r>
            <a:r>
              <a:rPr lang="ru-RU" dirty="0" smtClean="0"/>
              <a:t> обычно составляет </a:t>
            </a:r>
            <a:r>
              <a:rPr lang="ru-RU" b="1" dirty="0" smtClean="0"/>
              <a:t>2-6 см</a:t>
            </a:r>
            <a:r>
              <a:rPr lang="ru-RU" b="1" baseline="30000" dirty="0" smtClean="0"/>
              <a:t>3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Калильный ДВС </a:t>
            </a:r>
            <a:r>
              <a:rPr lang="ru-RU" dirty="0" smtClean="0"/>
              <a:t>практически ничем не хуже, это тоже самый настоящий двигатель, но называть его "бензиновым" будет только человек не знакомый с автомоделизмом</a:t>
            </a:r>
            <a:r>
              <a:rPr lang="ru-RU" smtClean="0"/>
              <a:t>. Объём </a:t>
            </a:r>
            <a:r>
              <a:rPr lang="ru-RU" dirty="0" smtClean="0"/>
              <a:t>калильного двигателя часто принято обозначать не в кубических сантиметрах, а в кубических дюймах, вернее даже в их сотых долях. Например, калильный ДВС объемом 0.21 кубического дюйма = 3.44 см</a:t>
            </a:r>
            <a:r>
              <a:rPr lang="ru-RU" baseline="30000" dirty="0" smtClean="0"/>
              <a:t>3</a:t>
            </a:r>
            <a:r>
              <a:rPr lang="ru-RU" dirty="0" smtClean="0"/>
              <a:t>. Сотые доли объема двигателя в дюймах называют классом двигателя, </a:t>
            </a:r>
            <a:r>
              <a:rPr lang="ru-RU" b="1" dirty="0" smtClean="0"/>
              <a:t>приведённый в примере двигатель - 21-го класса. </a:t>
            </a:r>
            <a:endParaRPr lang="ru-RU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2969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>УСТРОЙСТВО МОДЕЛЬНОГО КАЛИЛЬНОГО ДВИГАТЕЛЯ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785926"/>
            <a:ext cx="8043890" cy="46880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Устройство:</a:t>
            </a:r>
          </a:p>
        </p:txBody>
      </p:sp>
      <p:pic>
        <p:nvPicPr>
          <p:cNvPr id="4" name="Рисунок 3" descr="Устройство модельного калильного двигател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6786610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Другая 5">
      <a:dk1>
        <a:srgbClr val="0075A2"/>
      </a:dk1>
      <a:lt1>
        <a:sysClr val="window" lastClr="FFFFFF"/>
      </a:lt1>
      <a:dk2>
        <a:srgbClr val="04617B"/>
      </a:dk2>
      <a:lt2>
        <a:srgbClr val="DBF5F9"/>
      </a:lt2>
      <a:accent1>
        <a:srgbClr val="20C8F7"/>
      </a:accent1>
      <a:accent2>
        <a:srgbClr val="009DD9"/>
      </a:accent2>
      <a:accent3>
        <a:srgbClr val="0BD0D9"/>
      </a:accent3>
      <a:accent4>
        <a:srgbClr val="54A838"/>
      </a:accent4>
      <a:accent5>
        <a:srgbClr val="7CCA62"/>
      </a:accent5>
      <a:accent6>
        <a:srgbClr val="54A838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</TotalTime>
  <Words>415</Words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Муниципальное бюджетное образовательное учреждение дополнительного образования  Дом детского творчества МО Кавказский район  Двигатели для радиоуправляемых автомоделей</vt:lpstr>
      <vt:lpstr>два вида двигателей –  ДВС и электрические</vt:lpstr>
      <vt:lpstr>Бензиновый двигатель</vt:lpstr>
      <vt:lpstr>Калильный двигатель</vt:lpstr>
      <vt:lpstr>ОСОБЕННОСТИ ЭКСПЛУАТАЦИИ </vt:lpstr>
      <vt:lpstr>Принципиальное отличие бензинового и калильного двигателей состоит:</vt:lpstr>
      <vt:lpstr>Свечи:  1- искровая, 2 - калильная</vt:lpstr>
      <vt:lpstr>Область применения тех или иных двигателей</vt:lpstr>
      <vt:lpstr>  УСТРОЙСТВО МОДЕЛЬНОГО КАЛИЛЬНОГО ДВИГАТЕЛЯ </vt:lpstr>
      <vt:lpstr>Разобранный калильный двигатель</vt:lpstr>
      <vt:lpstr>Работа двухтактного двигателя</vt:lpstr>
      <vt:lpstr>Материал подготовлен на основе интернет – ресурса: http://rctotal.ru/item/otlichija-radioupravljaemojj-igrushki-ot-modeli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образовательное учреждение дополнительного образования  Дом детского творчества МО Кавказский район  Двигатели для радиоуправляемых автомоделей</dc:title>
  <dc:creator>Юрий</dc:creator>
  <cp:lastModifiedBy>Юрий</cp:lastModifiedBy>
  <cp:revision>17</cp:revision>
  <dcterms:created xsi:type="dcterms:W3CDTF">2016-02-29T13:04:10Z</dcterms:created>
  <dcterms:modified xsi:type="dcterms:W3CDTF">2016-02-29T13:48:16Z</dcterms:modified>
</cp:coreProperties>
</file>