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ctotal.ru/goto/d3d3LnBhcmtmbHllci5ydS80NzQzMi9wcm9kdWN0LzgwMjY0Mi8=" TargetMode="External"/><Relationship Id="rId2" Type="http://schemas.openxmlformats.org/officeDocument/2006/relationships/hyperlink" Target="http://rctotal.ru/goto/d3d3LnBhcmtmbHllci5ydS80NzQzMi9wcm9kdWN0LzgwMjM4MC8=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rctotal.ru/goto/d3d3LnBhcmtmbHllci5ydS80NzQzMi9wcm9kdWN0LzUyOTg3NC8=" TargetMode="External"/><Relationship Id="rId4" Type="http://schemas.openxmlformats.org/officeDocument/2006/relationships/hyperlink" Target="http://rctotal.ru/goto/d3d3LnBhcmtmbHllci5ydS80NzQzMi9wcm9kdWN0LzUxMzAyMy8=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rctotal.ru/goto/d3d3LnBhcmtmbHllci5ydS80NzQzMi9wcm9kdWN0LzUxMzUyNi8=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ctotal.ru/goto/d3d3LnBhcmtmbHllci5ydS9wcm9kdWN0LzgwMzQzOS8=" TargetMode="External"/><Relationship Id="rId2" Type="http://schemas.openxmlformats.org/officeDocument/2006/relationships/hyperlink" Target="http://rctotal.ru/goto/d3d3LnBhcmtmbHllci5ydS80NzQzMi9wcm9kdWN0LzUyNzMyOS8=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rctotal.ru/goto/d3d3LnBhcmtmbHllci5ydS80NzQzMi9wcm9kdWN0LzUyNzMyOS8=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772300" cy="2967054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 smtClean="0"/>
              <a:t>Масштабы радиоуправляемых автомоделей</a:t>
            </a:r>
          </a:p>
          <a:p>
            <a:r>
              <a:rPr lang="ru-RU" dirty="0" smtClean="0"/>
              <a:t>К дополнительной общеобразовательной </a:t>
            </a:r>
            <a:r>
              <a:rPr lang="ru-RU" dirty="0" err="1" smtClean="0"/>
              <a:t>общеразвивающей</a:t>
            </a:r>
            <a:r>
              <a:rPr lang="ru-RU" dirty="0" smtClean="0"/>
              <a:t> программе «</a:t>
            </a:r>
            <a:r>
              <a:rPr lang="ru-RU" dirty="0" err="1" smtClean="0"/>
              <a:t>Форсаж</a:t>
            </a:r>
            <a:r>
              <a:rPr lang="ru-RU" dirty="0" smtClean="0"/>
              <a:t>»</a:t>
            </a:r>
          </a:p>
          <a:p>
            <a:endParaRPr lang="ru-RU" dirty="0" smtClean="0"/>
          </a:p>
          <a:p>
            <a:pPr algn="r"/>
            <a:r>
              <a:rPr lang="ru-RU" dirty="0" smtClean="0"/>
              <a:t>Автор: Анисович Ю.Ю. –</a:t>
            </a:r>
          </a:p>
          <a:p>
            <a:pPr algn="r"/>
            <a:r>
              <a:rPr lang="ru-RU" dirty="0" smtClean="0"/>
              <a:t> педагог дополнительного образования МБОУ ДО ДДТ МО Кавказский район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Муниципальное бюджетное образовательное учреждение </a:t>
            </a:r>
            <a:br>
              <a:rPr lang="ru-RU" sz="2000" dirty="0" smtClean="0"/>
            </a:br>
            <a:r>
              <a:rPr lang="ru-RU" sz="2000" dirty="0" smtClean="0"/>
              <a:t>дополнительного образования </a:t>
            </a:r>
            <a:br>
              <a:rPr lang="ru-RU" sz="2000" dirty="0" smtClean="0"/>
            </a:br>
            <a:r>
              <a:rPr lang="ru-RU" sz="2000" dirty="0" smtClean="0"/>
              <a:t>Дом детского творчества </a:t>
            </a:r>
            <a:br>
              <a:rPr lang="ru-RU" sz="2000" dirty="0" smtClean="0"/>
            </a:br>
            <a:r>
              <a:rPr lang="ru-RU" sz="2000" dirty="0" smtClean="0"/>
              <a:t>муниципального образования Кавказский район</a:t>
            </a:r>
            <a:br>
              <a:rPr lang="ru-RU" sz="20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Масштаб 1/10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Масштаб 1/10 является, пожалуй, самым распространённым.</a:t>
            </a:r>
          </a:p>
          <a:p>
            <a:pPr>
              <a:buNone/>
            </a:pPr>
            <a:r>
              <a:rPr lang="ru-RU" dirty="0" smtClean="0"/>
              <a:t>      В этом масштабе выпускается большинство шоссейных автомоделей, а также множество багги, </a:t>
            </a:r>
            <a:r>
              <a:rPr lang="ru-RU" dirty="0" err="1" smtClean="0"/>
              <a:t>трагги</a:t>
            </a:r>
            <a:r>
              <a:rPr lang="ru-RU" dirty="0" smtClean="0"/>
              <a:t>, монстров и моделей других классов. Большинство </a:t>
            </a:r>
            <a:r>
              <a:rPr lang="ru-RU" dirty="0" err="1" smtClean="0"/>
              <a:t>краулеров</a:t>
            </a:r>
            <a:r>
              <a:rPr lang="ru-RU" dirty="0" smtClean="0"/>
              <a:t> и </a:t>
            </a:r>
            <a:r>
              <a:rPr lang="ru-RU" dirty="0" err="1" smtClean="0"/>
              <a:t>трофи</a:t>
            </a:r>
            <a:r>
              <a:rPr lang="ru-RU" dirty="0" smtClean="0"/>
              <a:t> автомобилей выпускается в этом масштабе. </a:t>
            </a:r>
          </a:p>
          <a:p>
            <a:pPr>
              <a:buNone/>
            </a:pPr>
            <a:r>
              <a:rPr lang="ru-RU" dirty="0" smtClean="0"/>
              <a:t>    Двигатели внутреннего сгорания в этом масштабе используются уже практически наравне с электрическими. </a:t>
            </a:r>
          </a:p>
          <a:p>
            <a:pPr>
              <a:buNone/>
            </a:pPr>
            <a:r>
              <a:rPr lang="ru-RU" dirty="0" smtClean="0"/>
              <a:t>     Размеры машин могут варьироваться </a:t>
            </a:r>
            <a:r>
              <a:rPr lang="ru-RU" b="1" dirty="0" smtClean="0"/>
              <a:t>от 400 до почти 600 миллиметров, а масса от 2.5 до 4.5 кг.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Разброс размера обусловлен тем, что нет точных правил определения масштаба модели, если у неё нет полноразмерного аналога. Например, монстр </a:t>
            </a:r>
            <a:r>
              <a:rPr lang="ru-RU" dirty="0" err="1" smtClean="0"/>
              <a:t>Traxxas</a:t>
            </a:r>
            <a:r>
              <a:rPr lang="ru-RU" dirty="0" smtClean="0"/>
              <a:t> </a:t>
            </a:r>
            <a:r>
              <a:rPr lang="ru-RU" dirty="0" err="1" smtClean="0"/>
              <a:t>Revo</a:t>
            </a:r>
            <a:r>
              <a:rPr lang="ru-RU" dirty="0" smtClean="0"/>
              <a:t> формально является моделью масштаба 1/10, но при этом больше некоторых моделей 1/8 масштаба. Разница в весе моделей одного масштаба определяется, в первую очередь, типом привода. Модели с задним приводом устроены проще, имеют меньше деталей и обладают значительно меньшим весом, но получают большое преимущество при наборе скорости по сравнению с тяжёлыми </a:t>
            </a:r>
            <a:r>
              <a:rPr lang="ru-RU" dirty="0" err="1" smtClean="0"/>
              <a:t>полноприводными</a:t>
            </a:r>
            <a:r>
              <a:rPr lang="ru-RU" dirty="0" smtClean="0"/>
              <a:t> монстрами.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Масштаб 1/10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Примеры моделей масштаба</a:t>
            </a:r>
            <a:r>
              <a:rPr lang="en-US" dirty="0" smtClean="0"/>
              <a:t> 1/10:</a:t>
            </a:r>
            <a:endParaRPr lang="ru-RU" dirty="0" smtClean="0"/>
          </a:p>
          <a:p>
            <a:pPr lvl="0"/>
            <a:r>
              <a:rPr lang="en-US" dirty="0" smtClean="0">
                <a:hlinkClick r:id="rId2"/>
              </a:rPr>
              <a:t>Slash 4 WD Pro VXL Short Course</a:t>
            </a:r>
            <a:r>
              <a:rPr lang="en-US" dirty="0" smtClean="0"/>
              <a:t> (</a:t>
            </a:r>
            <a:r>
              <a:rPr lang="ru-RU" dirty="0" smtClean="0"/>
              <a:t>один из самых популярных</a:t>
            </a:r>
            <a:r>
              <a:rPr lang="en-US" dirty="0" smtClean="0"/>
              <a:t> short course)</a:t>
            </a:r>
            <a:endParaRPr lang="ru-RU" dirty="0" smtClean="0"/>
          </a:p>
          <a:p>
            <a:pPr lvl="0"/>
            <a:r>
              <a:rPr lang="en-US" dirty="0" err="1" smtClean="0">
                <a:hlinkClick r:id="rId3"/>
              </a:rPr>
              <a:t>Tamiya</a:t>
            </a:r>
            <a:r>
              <a:rPr lang="en-US" dirty="0" smtClean="0">
                <a:hlinkClick r:id="rId3"/>
              </a:rPr>
              <a:t> Toyota Land Cruiser 4</a:t>
            </a:r>
            <a:r>
              <a:rPr lang="en-US" dirty="0" smtClean="0"/>
              <a:t> (</a:t>
            </a:r>
            <a:r>
              <a:rPr lang="ru-RU" dirty="0" err="1" smtClean="0"/>
              <a:t>краулер</a:t>
            </a:r>
            <a:r>
              <a:rPr lang="en-US" dirty="0" smtClean="0"/>
              <a:t>)</a:t>
            </a:r>
            <a:endParaRPr lang="ru-RU" dirty="0" smtClean="0"/>
          </a:p>
          <a:p>
            <a:pPr lvl="0"/>
            <a:r>
              <a:rPr lang="ru-RU" dirty="0" err="1" smtClean="0">
                <a:hlinkClick r:id="rId4"/>
              </a:rPr>
              <a:t>Traxxas</a:t>
            </a:r>
            <a:r>
              <a:rPr lang="ru-RU" dirty="0" smtClean="0">
                <a:hlinkClick r:id="rId4"/>
              </a:rPr>
              <a:t> </a:t>
            </a:r>
            <a:r>
              <a:rPr lang="ru-RU" dirty="0" err="1" smtClean="0">
                <a:hlinkClick r:id="rId4"/>
              </a:rPr>
              <a:t>Jato</a:t>
            </a:r>
            <a:r>
              <a:rPr lang="ru-RU" dirty="0" smtClean="0">
                <a:hlinkClick r:id="rId4"/>
              </a:rPr>
              <a:t> 3.3</a:t>
            </a:r>
            <a:r>
              <a:rPr lang="ru-RU" dirty="0" smtClean="0"/>
              <a:t> (очень быстрая модель с ДВС, задний привод. Разгон до 100 км/ч за 4.2 сек, максимальная скорость 110 км/ч!)</a:t>
            </a:r>
          </a:p>
          <a:p>
            <a:pPr lvl="0"/>
            <a:r>
              <a:rPr lang="ru-RU" dirty="0" err="1" smtClean="0">
                <a:hlinkClick r:id="rId5"/>
              </a:rPr>
              <a:t>Traxxas</a:t>
            </a:r>
            <a:r>
              <a:rPr lang="ru-RU" dirty="0" smtClean="0">
                <a:hlinkClick r:id="rId5"/>
              </a:rPr>
              <a:t> </a:t>
            </a:r>
            <a:r>
              <a:rPr lang="ru-RU" dirty="0" err="1" smtClean="0">
                <a:hlinkClick r:id="rId5"/>
              </a:rPr>
              <a:t>Rally</a:t>
            </a:r>
            <a:r>
              <a:rPr lang="ru-RU" dirty="0" smtClean="0">
                <a:hlinkClick r:id="rId5"/>
              </a:rPr>
              <a:t> </a:t>
            </a:r>
            <a:r>
              <a:rPr lang="ru-RU" dirty="0" err="1" smtClean="0">
                <a:hlinkClick r:id="rId5"/>
              </a:rPr>
              <a:t>Car</a:t>
            </a:r>
            <a:r>
              <a:rPr lang="ru-RU" dirty="0" smtClean="0"/>
              <a:t> (ралли)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Slash 4 WD Pro VXL Short Cours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5074" y="4714884"/>
            <a:ext cx="2314573" cy="1709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Масштаб 1/7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Масштаб 1/7 </a:t>
            </a:r>
            <a:r>
              <a:rPr lang="ru-RU" dirty="0" smtClean="0"/>
              <a:t>встречается довольно редко, в нём представлены всего несколько шоссейных моделей, но не упомянуть о нём было бы неправильно из-за того, что в нём присутствует самая быстрая в мире серийно выпускаемая радиоуправляемая модель: </a:t>
            </a:r>
            <a:r>
              <a:rPr lang="ru-RU" dirty="0" err="1" smtClean="0">
                <a:hlinkClick r:id="rId2"/>
              </a:rPr>
              <a:t>Traxxas</a:t>
            </a:r>
            <a:r>
              <a:rPr lang="ru-RU" dirty="0" smtClean="0">
                <a:hlinkClick r:id="rId2"/>
              </a:rPr>
              <a:t> XO-1</a:t>
            </a:r>
            <a:r>
              <a:rPr lang="ru-RU" dirty="0" smtClean="0"/>
              <a:t>, которая может разгоняться </a:t>
            </a:r>
            <a:r>
              <a:rPr lang="ru-RU" b="1" dirty="0" smtClean="0"/>
              <a:t>до скорости 160 км/ч, причём делает это всего за 4.6 секунды!</a:t>
            </a:r>
          </a:p>
          <a:p>
            <a:endParaRPr lang="ru-RU" dirty="0"/>
          </a:p>
        </p:txBody>
      </p:sp>
      <p:pic>
        <p:nvPicPr>
          <p:cNvPr id="4" name="Рисунок 3" descr="Traxxas XO-1"/>
          <p:cNvPicPr/>
          <p:nvPr/>
        </p:nvPicPr>
        <p:blipFill>
          <a:blip r:embed="rId3"/>
          <a:srcRect b="32227"/>
          <a:stretch>
            <a:fillRect/>
          </a:stretch>
        </p:blipFill>
        <p:spPr bwMode="auto">
          <a:xfrm>
            <a:off x="5286380" y="4857760"/>
            <a:ext cx="3219435" cy="1438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Самые большие радиоуправляемые модели.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7378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/>
              <a:t>Самые большие радиоуправляемые модели. </a:t>
            </a:r>
          </a:p>
          <a:p>
            <a:pPr>
              <a:buNone/>
            </a:pPr>
            <a:r>
              <a:rPr lang="ru-RU" b="1" dirty="0" smtClean="0"/>
              <a:t>     Это масштабы 1/5 и 1/6,</a:t>
            </a:r>
            <a:r>
              <a:rPr lang="ru-RU" dirty="0" smtClean="0"/>
              <a:t> которые обычно не разделяют. Модели этого масштаба обычно бывают размера более 700 мм и весят более 10 кг. Но одним из главных их отличий является двигатель. Настоящий большой бензиновый двухтактный двигатель, в отличие от маленьких моторчиков, применяемых на моделях меньших масштабов. Управляя такими моделями нужно соблюдать особую осторожность, они способны легко сбить с ног человека и причинить серьезные повреждения окружающим предметам. Несмотря на свой вес они также могут отлично прыгать, но управление ими требует особых навыков. Самая известная модель масштаба 1/5 - HPI </a:t>
            </a:r>
            <a:r>
              <a:rPr lang="ru-RU" dirty="0" err="1" smtClean="0"/>
              <a:t>Racing</a:t>
            </a:r>
            <a:r>
              <a:rPr lang="ru-RU" dirty="0" smtClean="0"/>
              <a:t> </a:t>
            </a:r>
            <a:r>
              <a:rPr lang="ru-RU" dirty="0" err="1" smtClean="0"/>
              <a:t>Baja</a:t>
            </a:r>
            <a:r>
              <a:rPr lang="ru-RU" dirty="0" smtClean="0"/>
              <a:t> 5B с некоторых пор выпускается и в электрическом варианте: </a:t>
            </a:r>
            <a:r>
              <a:rPr lang="ru-RU" dirty="0" smtClean="0">
                <a:hlinkClick r:id="rId2"/>
              </a:rPr>
              <a:t>HPI </a:t>
            </a:r>
            <a:r>
              <a:rPr lang="ru-RU" dirty="0" err="1" smtClean="0">
                <a:hlinkClick r:id="rId2"/>
              </a:rPr>
              <a:t>Racing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Baja</a:t>
            </a:r>
            <a:r>
              <a:rPr lang="ru-RU" dirty="0" smtClean="0">
                <a:hlinkClick r:id="rId2"/>
              </a:rPr>
              <a:t> 5B </a:t>
            </a:r>
            <a:r>
              <a:rPr lang="ru-RU" dirty="0" err="1" smtClean="0">
                <a:hlinkClick r:id="rId2"/>
              </a:rPr>
              <a:t>Flux</a:t>
            </a:r>
            <a:r>
              <a:rPr lang="ru-RU" dirty="0" smtClean="0"/>
              <a:t>. Модели масштаба 1/5 - недешевое удовольствие, их стоимость легко переваливает за 50 тысяч рублей. Но и здесь подсуетились китайцы и приобрести такую большую модель можно за вполне разумные деньги. Например, </a:t>
            </a:r>
            <a:r>
              <a:rPr lang="ru-RU" dirty="0" err="1" smtClean="0">
                <a:hlinkClick r:id="rId3"/>
              </a:rPr>
              <a:t>R.Hobby</a:t>
            </a:r>
            <a:r>
              <a:rPr lang="ru-RU" dirty="0" smtClean="0">
                <a:hlinkClick r:id="rId3"/>
              </a:rPr>
              <a:t> </a:t>
            </a:r>
            <a:r>
              <a:rPr lang="ru-RU" dirty="0" err="1" smtClean="0">
                <a:hlinkClick r:id="rId3"/>
              </a:rPr>
              <a:t>Blaze</a:t>
            </a:r>
            <a:r>
              <a:rPr lang="ru-RU" dirty="0" smtClean="0">
                <a:hlinkClick r:id="rId3"/>
              </a:rPr>
              <a:t> 1/5th 2WD RTR</a:t>
            </a:r>
            <a:r>
              <a:rPr lang="ru-RU" dirty="0" smtClean="0"/>
              <a:t> стоит всего порядка 20 тысяч рублей.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HPI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Racing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Baja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 5B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Flux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1/5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HPI Racing Baja 5B Flux"/>
          <p:cNvPicPr>
            <a:picLocks noGr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714488"/>
            <a:ext cx="657229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Сравним модели разных масштабов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Здесь представлены одновременно модели нескольких масштабов, чтобы можно было наглядно сравнить их размер.</a:t>
            </a:r>
          </a:p>
          <a:p>
            <a:pPr>
              <a:buNone/>
            </a:pPr>
            <a:r>
              <a:rPr lang="ru-RU" dirty="0" err="1" smtClean="0"/>
              <a:t>Traxxas</a:t>
            </a:r>
            <a:r>
              <a:rPr lang="ru-RU" dirty="0" smtClean="0"/>
              <a:t> </a:t>
            </a:r>
            <a:r>
              <a:rPr lang="ru-RU" dirty="0" err="1" smtClean="0"/>
              <a:t>Summit</a:t>
            </a:r>
            <a:r>
              <a:rPr lang="ru-RU" dirty="0" smtClean="0"/>
              <a:t> 1/10 и 1/16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Рисунок 3" descr="Traxxas Summit 1/10 и 1/1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357562"/>
            <a:ext cx="442915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Материал подготовлен на основе интернет – ресурса: http://rctotal.ru/item/otlichija-radioupravljaemojj-igrushki-ot-modeli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Масштабы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Радиоуправляемые модели могут очень сильно отличаться по размеру друг от друга. </a:t>
            </a:r>
          </a:p>
          <a:p>
            <a:pPr algn="just">
              <a:buNone/>
            </a:pPr>
            <a:r>
              <a:rPr lang="ru-RU" dirty="0" smtClean="0"/>
              <a:t>Размер модели зависит от её </a:t>
            </a:r>
            <a:r>
              <a:rPr lang="ru-RU" b="1" dirty="0" smtClean="0"/>
              <a:t>масштаба</a:t>
            </a:r>
            <a:r>
              <a:rPr lang="ru-RU" dirty="0" smtClean="0"/>
              <a:t> - </a:t>
            </a:r>
            <a:r>
              <a:rPr lang="ru-RU" b="1" dirty="0" smtClean="0"/>
              <a:t>насколько модель меньше реального автомобиля</a:t>
            </a:r>
            <a:r>
              <a:rPr lang="ru-RU" dirty="0" smtClean="0"/>
              <a:t>. </a:t>
            </a:r>
            <a:endParaRPr lang="ru-RU" smtClean="0"/>
          </a:p>
          <a:p>
            <a:pPr algn="just">
              <a:buNone/>
            </a:pPr>
            <a:r>
              <a:rPr lang="ru-RU" smtClean="0"/>
              <a:t>Однако</a:t>
            </a:r>
            <a:r>
              <a:rPr lang="ru-RU" dirty="0" smtClean="0"/>
              <a:t>, большинство автомоделей не имеет аналогов среди настоящих машин, поэтому деление на масштабы довольно условно - масштаб просто примерно задаёт размер модели и позволяет сравнивать модели разных масштабов между собой.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 </a:t>
            </a:r>
            <a:r>
              <a:rPr lang="ru-RU" sz="3600" b="1" dirty="0" err="1" smtClean="0"/>
              <a:t>Losi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Micro</a:t>
            </a:r>
            <a:r>
              <a:rPr lang="ru-RU" sz="3600" b="1" dirty="0" smtClean="0"/>
              <a:t> -T масштаба 1/36.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400" dirty="0" smtClean="0"/>
              <a:t>Самой маленькой в мире серийно выпускаемой </a:t>
            </a:r>
            <a:r>
              <a:rPr lang="ru-RU" sz="2400" b="1" dirty="0" smtClean="0"/>
              <a:t>радиоуправляемой моделью является </a:t>
            </a:r>
          </a:p>
          <a:p>
            <a:pPr>
              <a:buNone/>
            </a:pPr>
            <a:r>
              <a:rPr lang="ru-RU" sz="2400" b="1" dirty="0" smtClean="0"/>
              <a:t>    </a:t>
            </a:r>
            <a:r>
              <a:rPr lang="ru-RU" sz="2400" b="1" dirty="0" err="1" smtClean="0"/>
              <a:t>Losi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Micro-T</a:t>
            </a:r>
            <a:r>
              <a:rPr lang="ru-RU" sz="2400" b="1" dirty="0" smtClean="0"/>
              <a:t> масштаба 1/36. </a:t>
            </a:r>
          </a:p>
          <a:p>
            <a:pPr>
              <a:buNone/>
            </a:pPr>
            <a:r>
              <a:rPr lang="ru-RU" sz="2400" b="1" dirty="0" smtClean="0"/>
              <a:t>   </a:t>
            </a:r>
            <a:r>
              <a:rPr lang="ru-RU" sz="2400" dirty="0" smtClean="0"/>
              <a:t>Её длина составляет всего 114 миллиметров, она легко помещается на ладони взрослого человека и весит всего 96 грамм. Такой мелкий масштаб мало распространён и часто его покупают только ради того, чтобы обладать самой маленькой радиоуправляемой моделью.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err="1" smtClean="0"/>
              <a:t>Losi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Micro</a:t>
            </a:r>
            <a:r>
              <a:rPr lang="ru-RU" sz="3200" b="1" dirty="0" smtClean="0"/>
              <a:t> -T масштаба 1/36. </a:t>
            </a:r>
            <a:endParaRPr lang="ru-RU" dirty="0"/>
          </a:p>
        </p:txBody>
      </p:sp>
      <p:pic>
        <p:nvPicPr>
          <p:cNvPr id="4" name="Содержимое 3" descr="Losi Micro-T 1/36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85926"/>
            <a:ext cx="428628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Losi Micro HIGHroller 1/3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786190"/>
            <a:ext cx="3243267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 </a:t>
            </a:r>
            <a:r>
              <a:rPr lang="ru-RU" sz="3200" dirty="0" smtClean="0"/>
              <a:t>Модель 1/24 масштаба -  </a:t>
            </a:r>
            <a:r>
              <a:rPr lang="ru-RU" sz="3200" dirty="0" err="1" smtClean="0"/>
              <a:t>Kyosho</a:t>
            </a:r>
            <a:r>
              <a:rPr lang="ru-RU" sz="3200" dirty="0" smtClean="0"/>
              <a:t> </a:t>
            </a:r>
            <a:r>
              <a:rPr lang="ru-RU" sz="3200" dirty="0" err="1" smtClean="0"/>
              <a:t>Mini-Z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4522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Модели чуть большего масштаба 1/24 </a:t>
            </a:r>
            <a:r>
              <a:rPr lang="ru-RU" dirty="0" smtClean="0"/>
              <a:t>тоже являются экзотикой и выпускаются, в основном, той же фирмой - </a:t>
            </a:r>
            <a:r>
              <a:rPr lang="ru-RU" dirty="0" err="1" smtClean="0"/>
              <a:t>Team</a:t>
            </a:r>
            <a:r>
              <a:rPr lang="ru-RU" dirty="0" smtClean="0"/>
              <a:t> </a:t>
            </a:r>
            <a:r>
              <a:rPr lang="ru-RU" dirty="0" err="1" smtClean="0"/>
              <a:t>Losi</a:t>
            </a:r>
            <a:r>
              <a:rPr lang="ru-RU" dirty="0" smtClean="0"/>
              <a:t>. Но в этом масштабе уже представлен практически весь спектр видов автомоделей: шоссейные, </a:t>
            </a:r>
            <a:r>
              <a:rPr lang="ru-RU" dirty="0" err="1" smtClean="0"/>
              <a:t>трагги</a:t>
            </a:r>
            <a:r>
              <a:rPr lang="ru-RU" dirty="0" smtClean="0"/>
              <a:t>, </a:t>
            </a:r>
            <a:r>
              <a:rPr lang="ru-RU" dirty="0" err="1" smtClean="0"/>
              <a:t>short</a:t>
            </a:r>
            <a:r>
              <a:rPr lang="ru-RU" dirty="0" smtClean="0"/>
              <a:t> </a:t>
            </a:r>
            <a:r>
              <a:rPr lang="ru-RU" dirty="0" err="1" smtClean="0"/>
              <a:t>course</a:t>
            </a:r>
            <a:r>
              <a:rPr lang="ru-RU" dirty="0" smtClean="0"/>
              <a:t>, </a:t>
            </a:r>
            <a:r>
              <a:rPr lang="ru-RU" dirty="0" err="1" smtClean="0"/>
              <a:t>краулеры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Длина их шасси составляет </a:t>
            </a:r>
            <a:r>
              <a:rPr lang="ru-RU" b="1" dirty="0" smtClean="0"/>
              <a:t>165 миллиметров и масса порядка 165 грамм.</a:t>
            </a:r>
            <a:r>
              <a:rPr lang="ru-RU" dirty="0" smtClean="0"/>
              <a:t> Несмотря на свои маленькие размеры, все эти машинки являются полноценными радиоуправляемыми моделями с пропорциональным управлением, быстро ездят и хорошо управляются.</a:t>
            </a:r>
          </a:p>
          <a:p>
            <a:pPr>
              <a:buNone/>
            </a:pPr>
            <a:r>
              <a:rPr lang="ru-RU" dirty="0" smtClean="0"/>
              <a:t>    Назвать их игрушками (как и любую другую модель) может только человек несведущий. В принципе, даже эти малютки могут ездить по улице и хорошо прыгать с трамплинов, но требуют довольно ровного покрытия. </a:t>
            </a:r>
          </a:p>
          <a:p>
            <a:pPr>
              <a:buNone/>
            </a:pPr>
            <a:r>
              <a:rPr lang="ru-RU" dirty="0" smtClean="0"/>
              <a:t>     Достаточно распространённой моделью 1/24 масштаба можно считать только </a:t>
            </a:r>
            <a:r>
              <a:rPr lang="ru-RU" dirty="0" err="1" smtClean="0"/>
              <a:t>Kyosho</a:t>
            </a:r>
            <a:r>
              <a:rPr lang="ru-RU" dirty="0" smtClean="0"/>
              <a:t> </a:t>
            </a:r>
            <a:r>
              <a:rPr lang="ru-RU" dirty="0" err="1" smtClean="0"/>
              <a:t>Mini-Z</a:t>
            </a:r>
            <a:r>
              <a:rPr lang="ru-RU" dirty="0" smtClean="0"/>
              <a:t>, выпускаемую с самыми разными кузовами.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48588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Модель 1/24 масштаба – </a:t>
            </a:r>
            <a:br>
              <a:rPr lang="ru-RU" sz="3600" dirty="0" smtClean="0"/>
            </a:br>
            <a:r>
              <a:rPr lang="en-US" sz="3200" dirty="0" err="1" smtClean="0"/>
              <a:t>Losi</a:t>
            </a:r>
            <a:r>
              <a:rPr lang="en-US" sz="3200" dirty="0" smtClean="0"/>
              <a:t> Micro Rally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dirty="0"/>
          </a:p>
        </p:txBody>
      </p:sp>
      <p:pic>
        <p:nvPicPr>
          <p:cNvPr id="4" name="Содержимое 3" descr="Losi Micro Rally 1/24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643050"/>
            <a:ext cx="742955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>В масштабе 1/18 </a:t>
            </a:r>
            <a:r>
              <a:rPr lang="ru-RU" sz="2700" dirty="0" smtClean="0"/>
              <a:t>многие производители выпускают уменьшенные копии своих более крупных моделей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452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Следующим по размеру распространенным </a:t>
            </a:r>
            <a:r>
              <a:rPr lang="ru-RU" b="1" dirty="0" smtClean="0"/>
              <a:t>масштабом является 1/18. </a:t>
            </a:r>
          </a:p>
          <a:p>
            <a:pPr>
              <a:buNone/>
            </a:pPr>
            <a:r>
              <a:rPr lang="ru-RU" dirty="0" smtClean="0"/>
              <a:t>    Вот это уже по-настоящему популярный масштаб, в котором проводится довольно много соревнований, так как такие автомобильчики выпускает множество фирм и модельный ряд их гораздо шире. В масштабе 1/18 многие производители выпускают уменьшенные копии своих более крупных моделей. В этом масштабе также немало недорогих моделей китайского производства. Они не очень надёжные, но стоят гораздо дешевле "фирменных", поэтому являются вполне разумным первым шагом в автомоделизм. </a:t>
            </a:r>
            <a:r>
              <a:rPr lang="ru-RU" b="1" dirty="0" smtClean="0"/>
              <a:t>Размеры таких моделей - порядка 250-350 мм, масса 350-550 грамм. </a:t>
            </a:r>
            <a:r>
              <a:rPr lang="ru-RU" dirty="0" smtClean="0"/>
              <a:t>Это минимальный масштаб модели, на который кроме электрического иногда устанавливается двигатель внутреннего сгорания (но это скорее исключение). Близким к 1/18 является также немного более крупный </a:t>
            </a:r>
            <a:r>
              <a:rPr lang="ru-RU" b="1" dirty="0" smtClean="0"/>
              <a:t>масштаб 1/16, </a:t>
            </a:r>
            <a:r>
              <a:rPr lang="ru-RU" dirty="0" smtClean="0"/>
              <a:t>но он обычно не выделяется отдельно, так как такие модели очень мало отличаются от масштаба 1/18.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HPI Racing Mini Recon</a:t>
            </a:r>
            <a:r>
              <a:rPr lang="ru-RU" dirty="0" smtClean="0"/>
              <a:t> - 1/18</a:t>
            </a:r>
            <a:endParaRPr lang="ru-RU" dirty="0"/>
          </a:p>
        </p:txBody>
      </p:sp>
      <p:pic>
        <p:nvPicPr>
          <p:cNvPr id="4" name="Содержимое 3" descr="HPI Racing Mini Recon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857364"/>
            <a:ext cx="6715171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Масштаб 1/12 довольно редкий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Масштаб 1/12 довольно редкий. Чаще всего это либо </a:t>
            </a:r>
            <a:r>
              <a:rPr lang="ru-RU" b="1" dirty="0" err="1" smtClean="0"/>
              <a:t>копийные</a:t>
            </a:r>
            <a:r>
              <a:rPr lang="ru-RU" b="1" dirty="0" smtClean="0"/>
              <a:t> модели</a:t>
            </a:r>
            <a:r>
              <a:rPr lang="ru-RU" dirty="0" smtClean="0"/>
              <a:t>, либо специальные модели для гонок, проводимых в этом масштабе, а также модели, порой сильно напоминающие игрушки.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Associated 1/12 RC12R5.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500438"/>
            <a:ext cx="260032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Tamiya 1/12 Volksw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3714752"/>
            <a:ext cx="260032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</TotalTime>
  <Words>886</Words>
  <PresentationFormat>Экран (4:3)</PresentationFormat>
  <Paragraphs>50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Официальная</vt:lpstr>
      <vt:lpstr>       Муниципальное бюджетное образовательное учреждение  дополнительного образования  Дом детского творчества  муниципального образования Кавказский район  </vt:lpstr>
      <vt:lpstr>Масштабы</vt:lpstr>
      <vt:lpstr> Losi Micro -T масштаба 1/36. </vt:lpstr>
      <vt:lpstr>Losi Micro -T масштаба 1/36. </vt:lpstr>
      <vt:lpstr> Модель 1/24 масштаба -  Kyosho Mini-Z.</vt:lpstr>
      <vt:lpstr>Модель 1/24 масштаба –  Losi Micro Rally  </vt:lpstr>
      <vt:lpstr>В масштабе 1/18 многие производители выпускают уменьшенные копии своих более крупных моделей.</vt:lpstr>
      <vt:lpstr>HPI Racing Mini Recon - 1/18</vt:lpstr>
      <vt:lpstr>Масштаб 1/12 довольно редкий</vt:lpstr>
      <vt:lpstr>Масштаб 1/10</vt:lpstr>
      <vt:lpstr>Масштаб 1/10</vt:lpstr>
      <vt:lpstr>Масштаб 1/7</vt:lpstr>
      <vt:lpstr>Самые большие радиоуправляемые модели.</vt:lpstr>
      <vt:lpstr>HPI Racing Baja 5B Flux 1/5</vt:lpstr>
      <vt:lpstr>Сравним модели разных масштабов</vt:lpstr>
      <vt:lpstr>Источник: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Муниципальное бюджетное образовательное учреждение  дополнительного образования  Дом детского творчества  муниципального образования Кавказский район  </dc:title>
  <dc:creator>Юрий</dc:creator>
  <cp:lastModifiedBy>Юрий</cp:lastModifiedBy>
  <cp:revision>30</cp:revision>
  <dcterms:created xsi:type="dcterms:W3CDTF">2016-02-01T12:29:05Z</dcterms:created>
  <dcterms:modified xsi:type="dcterms:W3CDTF">2016-02-29T13:48:59Z</dcterms:modified>
</cp:coreProperties>
</file>