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1"/>
    <p:sldMasterId id="2147483762" r:id="rId2"/>
  </p:sldMasterIdLst>
  <p:notesMasterIdLst>
    <p:notesMasterId r:id="rId34"/>
  </p:notesMasterIdLst>
  <p:handoutMasterIdLst>
    <p:handoutMasterId r:id="rId35"/>
  </p:handoutMasterIdLst>
  <p:sldIdLst>
    <p:sldId id="324" r:id="rId3"/>
    <p:sldId id="426" r:id="rId4"/>
    <p:sldId id="409" r:id="rId5"/>
    <p:sldId id="427" r:id="rId6"/>
    <p:sldId id="388" r:id="rId7"/>
    <p:sldId id="421" r:id="rId8"/>
    <p:sldId id="428" r:id="rId9"/>
    <p:sldId id="387" r:id="rId10"/>
    <p:sldId id="431" r:id="rId11"/>
    <p:sldId id="380" r:id="rId12"/>
    <p:sldId id="398" r:id="rId13"/>
    <p:sldId id="399" r:id="rId14"/>
    <p:sldId id="445" r:id="rId15"/>
    <p:sldId id="402" r:id="rId16"/>
    <p:sldId id="401" r:id="rId17"/>
    <p:sldId id="440" r:id="rId18"/>
    <p:sldId id="446" r:id="rId19"/>
    <p:sldId id="378" r:id="rId20"/>
    <p:sldId id="396" r:id="rId21"/>
    <p:sldId id="393" r:id="rId22"/>
    <p:sldId id="429" r:id="rId23"/>
    <p:sldId id="430" r:id="rId24"/>
    <p:sldId id="433" r:id="rId25"/>
    <p:sldId id="432" r:id="rId26"/>
    <p:sldId id="397" r:id="rId27"/>
    <p:sldId id="390" r:id="rId28"/>
    <p:sldId id="436" r:id="rId29"/>
    <p:sldId id="437" r:id="rId30"/>
    <p:sldId id="356" r:id="rId31"/>
    <p:sldId id="443" r:id="rId32"/>
    <p:sldId id="364" r:id="rId33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B4DE86"/>
    <a:srgbClr val="A9DA74"/>
    <a:srgbClr val="6DD9FF"/>
    <a:srgbClr val="FF4F4F"/>
    <a:srgbClr val="D65700"/>
    <a:srgbClr val="FF8D3F"/>
    <a:srgbClr val="EEDDFF"/>
    <a:srgbClr val="660033"/>
    <a:srgbClr val="6D4111"/>
    <a:srgbClr val="B85A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34" autoAdjust="0"/>
    <p:restoredTop sz="92506" autoAdjust="0"/>
  </p:normalViewPr>
  <p:slideViewPr>
    <p:cSldViewPr>
      <p:cViewPr>
        <p:scale>
          <a:sx n="100" d="100"/>
          <a:sy n="100" d="100"/>
        </p:scale>
        <p:origin x="-5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A8243-ADF8-44E1-B3A1-5FD6A98D31F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B1841E63-4E75-4141-A05A-553E65770DC3}">
      <dgm:prSet phldrT="[Текст]" custT="1"/>
      <dgm:spPr>
        <a:solidFill>
          <a:srgbClr val="92D050"/>
        </a:solidFill>
        <a:ln>
          <a:solidFill>
            <a:srgbClr val="660033"/>
          </a:solidFill>
        </a:ln>
      </dgm:spPr>
      <dgm:t>
        <a:bodyPr/>
        <a:lstStyle/>
        <a:p>
          <a:r>
            <a:rPr lang="ru-RU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качество</a:t>
          </a:r>
          <a:endParaRPr lang="ru-RU" sz="6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A158F9-F8EB-4ABC-B355-356CB64ED5A0}" type="parTrans" cxnId="{ADC84768-CB98-4518-A91C-04127B7973CD}">
      <dgm:prSet/>
      <dgm:spPr/>
      <dgm:t>
        <a:bodyPr/>
        <a:lstStyle/>
        <a:p>
          <a:endParaRPr lang="ru-RU"/>
        </a:p>
      </dgm:t>
    </dgm:pt>
    <dgm:pt modelId="{1A820D77-B241-4117-9B78-BAD4752B812B}" type="sibTrans" cxnId="{ADC84768-CB98-4518-A91C-04127B7973CD}">
      <dgm:prSet/>
      <dgm:spPr/>
      <dgm:t>
        <a:bodyPr/>
        <a:lstStyle/>
        <a:p>
          <a:endParaRPr lang="ru-RU"/>
        </a:p>
      </dgm:t>
    </dgm:pt>
    <dgm:pt modelId="{0CE47206-CECB-4DB1-922D-7C0A6466F861}">
      <dgm:prSet phldrT="[Текст]" custT="1"/>
      <dgm:spPr>
        <a:solidFill>
          <a:srgbClr val="92D050"/>
        </a:solidFill>
        <a:ln>
          <a:solidFill>
            <a:srgbClr val="660033"/>
          </a:solidFill>
        </a:ln>
      </dgm:spPr>
      <dgm:t>
        <a:bodyPr/>
        <a:lstStyle/>
        <a:p>
          <a:r>
            <a: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информацию</a:t>
          </a:r>
          <a:endParaRPr lang="ru-RU" sz="4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82AA8A-C526-4B87-A4A7-94E70E5574CC}" type="parTrans" cxnId="{74081C92-6FCD-4A7E-A35C-47BF49F9F719}">
      <dgm:prSet/>
      <dgm:spPr/>
      <dgm:t>
        <a:bodyPr/>
        <a:lstStyle/>
        <a:p>
          <a:endParaRPr lang="ru-RU"/>
        </a:p>
      </dgm:t>
    </dgm:pt>
    <dgm:pt modelId="{9A1B4C27-272C-4EB7-B6EA-B1E3B3FF5B65}" type="sibTrans" cxnId="{74081C92-6FCD-4A7E-A35C-47BF49F9F719}">
      <dgm:prSet/>
      <dgm:spPr/>
      <dgm:t>
        <a:bodyPr/>
        <a:lstStyle/>
        <a:p>
          <a:endParaRPr lang="ru-RU"/>
        </a:p>
      </dgm:t>
    </dgm:pt>
    <dgm:pt modelId="{8987BA44-D216-4E40-8DF5-6EBB2216D348}">
      <dgm:prSet phldrT="[Текст]" custT="1"/>
      <dgm:spPr>
        <a:solidFill>
          <a:srgbClr val="92D050"/>
        </a:solidFill>
        <a:ln>
          <a:solidFill>
            <a:srgbClr val="660033"/>
          </a:solidFill>
        </a:ln>
      </dgm:spPr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возмещение ущерба</a:t>
          </a:r>
          <a:endParaRPr lang="ru-RU" sz="3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664BED-01EF-4BA7-A7B1-0C0E69B6BF29}" type="parTrans" cxnId="{C89EAC3C-C729-4F8A-858A-8F538B378869}">
      <dgm:prSet/>
      <dgm:spPr/>
      <dgm:t>
        <a:bodyPr/>
        <a:lstStyle/>
        <a:p>
          <a:endParaRPr lang="ru-RU"/>
        </a:p>
      </dgm:t>
    </dgm:pt>
    <dgm:pt modelId="{2A40B203-CA5E-41D4-AD56-BA935085221A}" type="sibTrans" cxnId="{C89EAC3C-C729-4F8A-858A-8F538B378869}">
      <dgm:prSet/>
      <dgm:spPr/>
      <dgm:t>
        <a:bodyPr/>
        <a:lstStyle/>
        <a:p>
          <a:endParaRPr lang="ru-RU"/>
        </a:p>
      </dgm:t>
    </dgm:pt>
    <dgm:pt modelId="{7D715E6D-6483-4688-B30A-06AFDD3619FC}">
      <dgm:prSet custT="1"/>
      <dgm:spPr>
        <a:solidFill>
          <a:srgbClr val="92D050"/>
        </a:solidFill>
        <a:ln>
          <a:solidFill>
            <a:srgbClr val="660033"/>
          </a:solidFill>
        </a:ln>
      </dgm:spPr>
      <dgm:t>
        <a:bodyPr/>
        <a:lstStyle/>
        <a:p>
          <a:r>
            <a: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безопасность</a:t>
          </a:r>
          <a:endParaRPr lang="ru-RU" sz="4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916104-BC9C-43F5-A4A2-A9F085000217}" type="parTrans" cxnId="{88C91CC6-1B08-4B3B-AD44-BF03C04DB2D4}">
      <dgm:prSet/>
      <dgm:spPr/>
      <dgm:t>
        <a:bodyPr/>
        <a:lstStyle/>
        <a:p>
          <a:endParaRPr lang="ru-RU"/>
        </a:p>
      </dgm:t>
    </dgm:pt>
    <dgm:pt modelId="{C342EC46-7701-4161-A4DD-5DD6A08062FD}" type="sibTrans" cxnId="{88C91CC6-1B08-4B3B-AD44-BF03C04DB2D4}">
      <dgm:prSet/>
      <dgm:spPr/>
      <dgm:t>
        <a:bodyPr/>
        <a:lstStyle/>
        <a:p>
          <a:endParaRPr lang="ru-RU"/>
        </a:p>
      </dgm:t>
    </dgm:pt>
    <dgm:pt modelId="{2089F7A7-BA65-4DA2-BDFB-9E21CB54B89D}" type="pres">
      <dgm:prSet presAssocID="{2FAA8243-ADF8-44E1-B3A1-5FD6A98D31FB}" presName="linearFlow" presStyleCnt="0">
        <dgm:presLayoutVars>
          <dgm:dir/>
          <dgm:resizeHandles val="exact"/>
        </dgm:presLayoutVars>
      </dgm:prSet>
      <dgm:spPr/>
    </dgm:pt>
    <dgm:pt modelId="{0BBBB553-530B-43AD-BA1B-BADCCAD91997}" type="pres">
      <dgm:prSet presAssocID="{B1841E63-4E75-4141-A05A-553E65770DC3}" presName="composite" presStyleCnt="0"/>
      <dgm:spPr/>
    </dgm:pt>
    <dgm:pt modelId="{5F7FB551-0BF1-4F15-87A0-8355DD2578CC}" type="pres">
      <dgm:prSet presAssocID="{B1841E63-4E75-4141-A05A-553E65770DC3}" presName="imgShp" presStyleLbl="fgImgPlace1" presStyleIdx="0" presStyleCnt="4" custLinFactNeighborX="-3207" custLinFactNeighborY="-29"/>
      <dgm:spPr>
        <a:solidFill>
          <a:srgbClr val="FF8D3F"/>
        </a:solidFill>
        <a:ln>
          <a:solidFill>
            <a:srgbClr val="660033"/>
          </a:solidFill>
        </a:ln>
      </dgm:spPr>
    </dgm:pt>
    <dgm:pt modelId="{08831DA8-1BD1-499F-ABC2-43986183E256}" type="pres">
      <dgm:prSet presAssocID="{B1841E63-4E75-4141-A05A-553E65770DC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ABDDC-F2F8-452F-8FE6-5EDCA4F5C6B5}" type="pres">
      <dgm:prSet presAssocID="{1A820D77-B241-4117-9B78-BAD4752B812B}" presName="spacing" presStyleCnt="0"/>
      <dgm:spPr/>
    </dgm:pt>
    <dgm:pt modelId="{6C2EE092-D816-4695-98F4-0EB195EB967E}" type="pres">
      <dgm:prSet presAssocID="{7D715E6D-6483-4688-B30A-06AFDD3619FC}" presName="composite" presStyleCnt="0"/>
      <dgm:spPr/>
    </dgm:pt>
    <dgm:pt modelId="{472ABA1C-C066-4AE6-8B03-643DBA5CE90C}" type="pres">
      <dgm:prSet presAssocID="{7D715E6D-6483-4688-B30A-06AFDD3619FC}" presName="imgShp" presStyleLbl="fgImgPlace1" presStyleIdx="1" presStyleCnt="4"/>
      <dgm:spPr>
        <a:solidFill>
          <a:srgbClr val="FF8D3F"/>
        </a:solidFill>
        <a:ln>
          <a:solidFill>
            <a:srgbClr val="660033"/>
          </a:solidFill>
        </a:ln>
      </dgm:spPr>
    </dgm:pt>
    <dgm:pt modelId="{DDB9AA94-C2C5-496E-8B1A-15F67B63DA2C}" type="pres">
      <dgm:prSet presAssocID="{7D715E6D-6483-4688-B30A-06AFDD3619F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84C46-A379-4649-8457-31528F7D5C83}" type="pres">
      <dgm:prSet presAssocID="{C342EC46-7701-4161-A4DD-5DD6A08062FD}" presName="spacing" presStyleCnt="0"/>
      <dgm:spPr/>
    </dgm:pt>
    <dgm:pt modelId="{71D15E25-7EB3-4FCD-9BCB-77FB70D88B19}" type="pres">
      <dgm:prSet presAssocID="{0CE47206-CECB-4DB1-922D-7C0A6466F861}" presName="composite" presStyleCnt="0"/>
      <dgm:spPr/>
    </dgm:pt>
    <dgm:pt modelId="{BAB0AB29-9C39-4EC0-B194-FD73E9E00403}" type="pres">
      <dgm:prSet presAssocID="{0CE47206-CECB-4DB1-922D-7C0A6466F861}" presName="imgShp" presStyleLbl="fgImgPlace1" presStyleIdx="2" presStyleCnt="4"/>
      <dgm:spPr>
        <a:solidFill>
          <a:srgbClr val="FF8D3F"/>
        </a:solidFill>
        <a:ln>
          <a:solidFill>
            <a:srgbClr val="660033"/>
          </a:solidFill>
        </a:ln>
      </dgm:spPr>
    </dgm:pt>
    <dgm:pt modelId="{F50C6DCF-0015-4431-89CE-755280AA3CD9}" type="pres">
      <dgm:prSet presAssocID="{0CE47206-CECB-4DB1-922D-7C0A6466F861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4FCD2-B94F-4335-A539-D558CC9EF5B4}" type="pres">
      <dgm:prSet presAssocID="{9A1B4C27-272C-4EB7-B6EA-B1E3B3FF5B65}" presName="spacing" presStyleCnt="0"/>
      <dgm:spPr/>
    </dgm:pt>
    <dgm:pt modelId="{67BBEF04-1B27-4EA6-808F-5DAAFCFA6C7C}" type="pres">
      <dgm:prSet presAssocID="{8987BA44-D216-4E40-8DF5-6EBB2216D348}" presName="composite" presStyleCnt="0"/>
      <dgm:spPr/>
    </dgm:pt>
    <dgm:pt modelId="{A52D8AE7-25B3-4609-8C76-3C2C73D46BCE}" type="pres">
      <dgm:prSet presAssocID="{8987BA44-D216-4E40-8DF5-6EBB2216D348}" presName="imgShp" presStyleLbl="fgImgPlace1" presStyleIdx="3" presStyleCnt="4"/>
      <dgm:spPr>
        <a:solidFill>
          <a:srgbClr val="FF8D3F"/>
        </a:solidFill>
        <a:ln>
          <a:solidFill>
            <a:srgbClr val="660033"/>
          </a:solidFill>
        </a:ln>
      </dgm:spPr>
    </dgm:pt>
    <dgm:pt modelId="{1DEABD9F-8F35-44AC-B596-0FA052BDA0CF}" type="pres">
      <dgm:prSet presAssocID="{8987BA44-D216-4E40-8DF5-6EBB2216D34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061C88-201C-4174-ACD1-70762FFCD29B}" type="presOf" srcId="{2FAA8243-ADF8-44E1-B3A1-5FD6A98D31FB}" destId="{2089F7A7-BA65-4DA2-BDFB-9E21CB54B89D}" srcOrd="0" destOrd="0" presId="urn:microsoft.com/office/officeart/2005/8/layout/vList3#1"/>
    <dgm:cxn modelId="{94E49B9E-C8B7-47AC-A0D9-BEFE803741F8}" type="presOf" srcId="{0CE47206-CECB-4DB1-922D-7C0A6466F861}" destId="{F50C6DCF-0015-4431-89CE-755280AA3CD9}" srcOrd="0" destOrd="0" presId="urn:microsoft.com/office/officeart/2005/8/layout/vList3#1"/>
    <dgm:cxn modelId="{E84D7605-C3D6-4D7C-A758-36AFFA1D98AE}" type="presOf" srcId="{B1841E63-4E75-4141-A05A-553E65770DC3}" destId="{08831DA8-1BD1-499F-ABC2-43986183E256}" srcOrd="0" destOrd="0" presId="urn:microsoft.com/office/officeart/2005/8/layout/vList3#1"/>
    <dgm:cxn modelId="{ADC84768-CB98-4518-A91C-04127B7973CD}" srcId="{2FAA8243-ADF8-44E1-B3A1-5FD6A98D31FB}" destId="{B1841E63-4E75-4141-A05A-553E65770DC3}" srcOrd="0" destOrd="0" parTransId="{93A158F9-F8EB-4ABC-B355-356CB64ED5A0}" sibTransId="{1A820D77-B241-4117-9B78-BAD4752B812B}"/>
    <dgm:cxn modelId="{D13221FD-583D-42DC-B45E-F642BDB6D3A5}" type="presOf" srcId="{7D715E6D-6483-4688-B30A-06AFDD3619FC}" destId="{DDB9AA94-C2C5-496E-8B1A-15F67B63DA2C}" srcOrd="0" destOrd="0" presId="urn:microsoft.com/office/officeart/2005/8/layout/vList3#1"/>
    <dgm:cxn modelId="{74081C92-6FCD-4A7E-A35C-47BF49F9F719}" srcId="{2FAA8243-ADF8-44E1-B3A1-5FD6A98D31FB}" destId="{0CE47206-CECB-4DB1-922D-7C0A6466F861}" srcOrd="2" destOrd="0" parTransId="{1D82AA8A-C526-4B87-A4A7-94E70E5574CC}" sibTransId="{9A1B4C27-272C-4EB7-B6EA-B1E3B3FF5B65}"/>
    <dgm:cxn modelId="{88C91CC6-1B08-4B3B-AD44-BF03C04DB2D4}" srcId="{2FAA8243-ADF8-44E1-B3A1-5FD6A98D31FB}" destId="{7D715E6D-6483-4688-B30A-06AFDD3619FC}" srcOrd="1" destOrd="0" parTransId="{DE916104-BC9C-43F5-A4A2-A9F085000217}" sibTransId="{C342EC46-7701-4161-A4DD-5DD6A08062FD}"/>
    <dgm:cxn modelId="{F44F80C4-62A0-429C-894F-AB6DE12EDFAD}" type="presOf" srcId="{8987BA44-D216-4E40-8DF5-6EBB2216D348}" destId="{1DEABD9F-8F35-44AC-B596-0FA052BDA0CF}" srcOrd="0" destOrd="0" presId="urn:microsoft.com/office/officeart/2005/8/layout/vList3#1"/>
    <dgm:cxn modelId="{C89EAC3C-C729-4F8A-858A-8F538B378869}" srcId="{2FAA8243-ADF8-44E1-B3A1-5FD6A98D31FB}" destId="{8987BA44-D216-4E40-8DF5-6EBB2216D348}" srcOrd="3" destOrd="0" parTransId="{E7664BED-01EF-4BA7-A7B1-0C0E69B6BF29}" sibTransId="{2A40B203-CA5E-41D4-AD56-BA935085221A}"/>
    <dgm:cxn modelId="{56B9DCC4-B4CF-45EF-84D8-A5636E8B1E1E}" type="presParOf" srcId="{2089F7A7-BA65-4DA2-BDFB-9E21CB54B89D}" destId="{0BBBB553-530B-43AD-BA1B-BADCCAD91997}" srcOrd="0" destOrd="0" presId="urn:microsoft.com/office/officeart/2005/8/layout/vList3#1"/>
    <dgm:cxn modelId="{749642FA-8C57-4062-9D0F-4170F932C239}" type="presParOf" srcId="{0BBBB553-530B-43AD-BA1B-BADCCAD91997}" destId="{5F7FB551-0BF1-4F15-87A0-8355DD2578CC}" srcOrd="0" destOrd="0" presId="urn:microsoft.com/office/officeart/2005/8/layout/vList3#1"/>
    <dgm:cxn modelId="{C012325E-2326-471A-92FE-F883F9663FA0}" type="presParOf" srcId="{0BBBB553-530B-43AD-BA1B-BADCCAD91997}" destId="{08831DA8-1BD1-499F-ABC2-43986183E256}" srcOrd="1" destOrd="0" presId="urn:microsoft.com/office/officeart/2005/8/layout/vList3#1"/>
    <dgm:cxn modelId="{D8094F15-FE3F-495E-B864-57E30F6D475B}" type="presParOf" srcId="{2089F7A7-BA65-4DA2-BDFB-9E21CB54B89D}" destId="{40BABDDC-F2F8-452F-8FE6-5EDCA4F5C6B5}" srcOrd="1" destOrd="0" presId="urn:microsoft.com/office/officeart/2005/8/layout/vList3#1"/>
    <dgm:cxn modelId="{35B07FE4-9C82-4372-8127-2B7CDBC61AC8}" type="presParOf" srcId="{2089F7A7-BA65-4DA2-BDFB-9E21CB54B89D}" destId="{6C2EE092-D816-4695-98F4-0EB195EB967E}" srcOrd="2" destOrd="0" presId="urn:microsoft.com/office/officeart/2005/8/layout/vList3#1"/>
    <dgm:cxn modelId="{49FD3BF3-0495-4DAC-8AF8-471DF5BF1562}" type="presParOf" srcId="{6C2EE092-D816-4695-98F4-0EB195EB967E}" destId="{472ABA1C-C066-4AE6-8B03-643DBA5CE90C}" srcOrd="0" destOrd="0" presId="urn:microsoft.com/office/officeart/2005/8/layout/vList3#1"/>
    <dgm:cxn modelId="{C138E679-8B83-4957-BBF8-D344031F7A87}" type="presParOf" srcId="{6C2EE092-D816-4695-98F4-0EB195EB967E}" destId="{DDB9AA94-C2C5-496E-8B1A-15F67B63DA2C}" srcOrd="1" destOrd="0" presId="urn:microsoft.com/office/officeart/2005/8/layout/vList3#1"/>
    <dgm:cxn modelId="{016F7B0C-CD17-449C-9013-4433A2A9F6F3}" type="presParOf" srcId="{2089F7A7-BA65-4DA2-BDFB-9E21CB54B89D}" destId="{E5284C46-A379-4649-8457-31528F7D5C83}" srcOrd="3" destOrd="0" presId="urn:microsoft.com/office/officeart/2005/8/layout/vList3#1"/>
    <dgm:cxn modelId="{609909D6-91BF-4CEC-9754-58E4BC77520B}" type="presParOf" srcId="{2089F7A7-BA65-4DA2-BDFB-9E21CB54B89D}" destId="{71D15E25-7EB3-4FCD-9BCB-77FB70D88B19}" srcOrd="4" destOrd="0" presId="urn:microsoft.com/office/officeart/2005/8/layout/vList3#1"/>
    <dgm:cxn modelId="{0CD3DED9-6587-4A29-AAD2-EC5F1794CBF6}" type="presParOf" srcId="{71D15E25-7EB3-4FCD-9BCB-77FB70D88B19}" destId="{BAB0AB29-9C39-4EC0-B194-FD73E9E00403}" srcOrd="0" destOrd="0" presId="urn:microsoft.com/office/officeart/2005/8/layout/vList3#1"/>
    <dgm:cxn modelId="{0DDEFACE-DECB-40CF-9235-1F508804D317}" type="presParOf" srcId="{71D15E25-7EB3-4FCD-9BCB-77FB70D88B19}" destId="{F50C6DCF-0015-4431-89CE-755280AA3CD9}" srcOrd="1" destOrd="0" presId="urn:microsoft.com/office/officeart/2005/8/layout/vList3#1"/>
    <dgm:cxn modelId="{22CC1007-8492-4B59-9ECC-B97D63E94A16}" type="presParOf" srcId="{2089F7A7-BA65-4DA2-BDFB-9E21CB54B89D}" destId="{9EF4FCD2-B94F-4335-A539-D558CC9EF5B4}" srcOrd="5" destOrd="0" presId="urn:microsoft.com/office/officeart/2005/8/layout/vList3#1"/>
    <dgm:cxn modelId="{EE063A98-40C1-4089-BF17-55634926DB66}" type="presParOf" srcId="{2089F7A7-BA65-4DA2-BDFB-9E21CB54B89D}" destId="{67BBEF04-1B27-4EA6-808F-5DAAFCFA6C7C}" srcOrd="6" destOrd="0" presId="urn:microsoft.com/office/officeart/2005/8/layout/vList3#1"/>
    <dgm:cxn modelId="{99FA464C-7122-48DF-8E9B-730351A46D04}" type="presParOf" srcId="{67BBEF04-1B27-4EA6-808F-5DAAFCFA6C7C}" destId="{A52D8AE7-25B3-4609-8C76-3C2C73D46BCE}" srcOrd="0" destOrd="0" presId="urn:microsoft.com/office/officeart/2005/8/layout/vList3#1"/>
    <dgm:cxn modelId="{67AF51E0-06CF-4713-B73D-DE09A508C4A3}" type="presParOf" srcId="{67BBEF04-1B27-4EA6-808F-5DAAFCFA6C7C}" destId="{1DEABD9F-8F35-44AC-B596-0FA052BDA0C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BCFFDC-F802-47EF-8962-A24C531D6336}" type="doc">
      <dgm:prSet loTypeId="urn:microsoft.com/office/officeart/2005/8/layout/radial5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6C12733-32B2-4B94-B597-864F9E506E6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Times New Roman" pitchFamily="18" charset="0"/>
            </a:rPr>
            <a:t>ТРЕБОВАНИЕ</a:t>
          </a:r>
          <a:endParaRPr lang="ru-RU" sz="3200" b="1" dirty="0">
            <a:solidFill>
              <a:schemeClr val="accent5">
                <a:lumMod val="50000"/>
              </a:schemeClr>
            </a:solidFill>
            <a:latin typeface="Comic Sans MS" pitchFamily="66" charset="0"/>
            <a:cs typeface="Times New Roman" pitchFamily="18" charset="0"/>
          </a:endParaRPr>
        </a:p>
      </dgm:t>
    </dgm:pt>
    <dgm:pt modelId="{49A771F1-BE34-4628-910A-2324063DB21E}" type="parTrans" cxnId="{BC4C9B16-3B18-4E99-971E-38D2D956B27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D76032A-F55E-4EC2-BAB2-2A97BD04ADA3}" type="sibTrans" cxnId="{BC4C9B16-3B18-4E99-971E-38D2D956B27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1A78F72-B235-4EA8-8659-365455D7041B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Устранение недостатков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863A985-B8F9-4937-96D4-996609A9C752}" type="parTrans" cxnId="{CB1F17F6-57D4-4CEF-B8CB-EA61F34E4192}">
      <dgm:prSet/>
      <dgm:spPr>
        <a:solidFill>
          <a:srgbClr val="00B0F0"/>
        </a:solidFill>
      </dgm:spPr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6C00A9C-6869-4CAC-96BC-8758C95D0A06}" type="sibTrans" cxnId="{CB1F17F6-57D4-4CEF-B8CB-EA61F34E419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F4AB25A-F998-4F10-86D6-04F17BA95C59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Возврат денег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BAFEF7FE-0770-4EDA-AC22-076654F1D6D3}" type="parTrans" cxnId="{6138DCD0-21A8-4C12-89F3-FF3A13B186DD}">
      <dgm:prSet/>
      <dgm:spPr>
        <a:solidFill>
          <a:srgbClr val="00B0F0"/>
        </a:solidFill>
      </dgm:spPr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ADCC47E-D30E-4A6F-BB7F-C4675417072F}" type="sibTrans" cxnId="{6138DCD0-21A8-4C12-89F3-FF3A13B186D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4CF3A15-C6A5-43B0-A5C9-F333CA77A1B0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Уменьшение покупной цены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E938DA38-C707-4E77-A484-A6C381B8D36A}" type="parTrans" cxnId="{E7537B45-EC3D-4CEF-8AB8-2C2E2804DF13}">
      <dgm:prSet/>
      <dgm:spPr>
        <a:solidFill>
          <a:srgbClr val="00B0F0"/>
        </a:solidFill>
      </dgm:spPr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3FE2AF6-E9B2-42CA-B999-80DAF76D66ED}" type="sibTrans" cxnId="{E7537B45-EC3D-4CEF-8AB8-2C2E2804DF13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263719A-2378-4B98-984F-3D63B3012BD6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Замена товара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AD7BA864-FEC0-4556-99F3-0CFE5986AFB1}" type="parTrans" cxnId="{B27E08AA-4B98-49CA-978A-A1A325B309A4}">
      <dgm:prSet/>
      <dgm:spPr>
        <a:solidFill>
          <a:srgbClr val="00B0F0"/>
        </a:solidFill>
      </dgm:spPr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578C699-6AB9-4D76-A0AD-35E9CEC129AB}" type="sibTrans" cxnId="{B27E08AA-4B98-49CA-978A-A1A325B309A4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E092EED-4172-441F-BC14-B9AE81313FE7}">
      <dgm:prSet phldrT="[Текст]" custScaleX="171535" custRadScaleRad="106486" custRadScaleInc="165"/>
      <dgm:spPr/>
      <dgm:t>
        <a:bodyPr/>
        <a:lstStyle/>
        <a:p>
          <a:endParaRPr lang="ru-RU"/>
        </a:p>
      </dgm:t>
    </dgm:pt>
    <dgm:pt modelId="{1C91269C-5448-4BBE-8910-9C51310B529E}" type="parTrans" cxnId="{C718B23E-93F5-4C86-BAF0-5909D9059B02}">
      <dgm:prSet/>
      <dgm:spPr/>
      <dgm:t>
        <a:bodyPr/>
        <a:lstStyle/>
        <a:p>
          <a:endParaRPr lang="ru-RU"/>
        </a:p>
      </dgm:t>
    </dgm:pt>
    <dgm:pt modelId="{35DB2FFC-5D95-42C8-8494-B46F298A44B7}" type="sibTrans" cxnId="{C718B23E-93F5-4C86-BAF0-5909D9059B02}">
      <dgm:prSet/>
      <dgm:spPr/>
      <dgm:t>
        <a:bodyPr/>
        <a:lstStyle/>
        <a:p>
          <a:endParaRPr lang="ru-RU"/>
        </a:p>
      </dgm:t>
    </dgm:pt>
    <dgm:pt modelId="{A52AA584-FD6C-4FC9-BD5F-3EA2E2EC64EE}">
      <dgm:prSet phldrT="[Текст]" custScaleX="171535" custRadScaleRad="106486" custRadScaleInc="165"/>
      <dgm:spPr/>
      <dgm:t>
        <a:bodyPr/>
        <a:lstStyle/>
        <a:p>
          <a:endParaRPr lang="ru-RU"/>
        </a:p>
      </dgm:t>
    </dgm:pt>
    <dgm:pt modelId="{2EB326B8-9264-4F7A-BDD0-C5C5B0506381}" type="parTrans" cxnId="{2115B168-99E7-498A-BC02-E9E30174C65A}">
      <dgm:prSet/>
      <dgm:spPr/>
      <dgm:t>
        <a:bodyPr/>
        <a:lstStyle/>
        <a:p>
          <a:endParaRPr lang="ru-RU"/>
        </a:p>
      </dgm:t>
    </dgm:pt>
    <dgm:pt modelId="{E2801F30-9C38-4B1D-93A7-D066EF5EA897}" type="sibTrans" cxnId="{2115B168-99E7-498A-BC02-E9E30174C65A}">
      <dgm:prSet/>
      <dgm:spPr/>
      <dgm:t>
        <a:bodyPr/>
        <a:lstStyle/>
        <a:p>
          <a:endParaRPr lang="ru-RU"/>
        </a:p>
      </dgm:t>
    </dgm:pt>
    <dgm:pt modelId="{A729CBBC-2482-4966-8FC3-8A31018BD10E}">
      <dgm:prSet phldrT="[Текст]" custScaleX="171535" custRadScaleRad="106486" custRadScaleInc="165"/>
      <dgm:spPr/>
      <dgm:t>
        <a:bodyPr/>
        <a:lstStyle/>
        <a:p>
          <a:endParaRPr lang="ru-RU"/>
        </a:p>
      </dgm:t>
    </dgm:pt>
    <dgm:pt modelId="{2D307442-73E4-4B73-8212-D37DE94853F2}" type="parTrans" cxnId="{509E2E3E-9093-4F9B-B791-3C2C6CE563A2}">
      <dgm:prSet/>
      <dgm:spPr/>
      <dgm:t>
        <a:bodyPr/>
        <a:lstStyle/>
        <a:p>
          <a:endParaRPr lang="ru-RU"/>
        </a:p>
      </dgm:t>
    </dgm:pt>
    <dgm:pt modelId="{C8A52637-9AA5-4169-8A1A-F3EC395DEC70}" type="sibTrans" cxnId="{509E2E3E-9093-4F9B-B791-3C2C6CE563A2}">
      <dgm:prSet/>
      <dgm:spPr/>
      <dgm:t>
        <a:bodyPr/>
        <a:lstStyle/>
        <a:p>
          <a:endParaRPr lang="ru-RU"/>
        </a:p>
      </dgm:t>
    </dgm:pt>
    <dgm:pt modelId="{D87D8105-EC02-40DA-8063-A91244F3EAE1}" type="pres">
      <dgm:prSet presAssocID="{92BCFFDC-F802-47EF-8962-A24C531D63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A91EFB-D1D0-4BCA-A4A2-A46FC4111403}" type="pres">
      <dgm:prSet presAssocID="{36C12733-32B2-4B94-B597-864F9E506E6E}" presName="centerShape" presStyleLbl="node0" presStyleIdx="0" presStyleCnt="1" custScaleX="203099" custScaleY="115342" custLinFactNeighborX="2854" custLinFactNeighborY="189"/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3CF9EAEF-AD35-427B-992E-5D5B91C39930}" type="pres">
      <dgm:prSet presAssocID="{1863A985-B8F9-4937-96D4-996609A9C75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283FA0C3-FE69-4E87-811A-708C1D19B7A0}" type="pres">
      <dgm:prSet presAssocID="{1863A985-B8F9-4937-96D4-996609A9C75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E5D250C-AD4E-4553-9AD1-AE5AF29037E1}" type="pres">
      <dgm:prSet presAssocID="{E1A78F72-B235-4EA8-8659-365455D7041B}" presName="node" presStyleLbl="node1" presStyleIdx="0" presStyleCnt="4" custScaleX="171535" custScaleY="73616" custRadScaleRad="106486" custRadScaleInc="1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0E0D650-82B6-4AD5-81DA-1DD97F0B93B8}" type="pres">
      <dgm:prSet presAssocID="{BAFEF7FE-0770-4EDA-AC22-076654F1D6D3}" presName="parTrans" presStyleLbl="sibTrans2D1" presStyleIdx="1" presStyleCnt="4" custScaleX="136797"/>
      <dgm:spPr/>
      <dgm:t>
        <a:bodyPr/>
        <a:lstStyle/>
        <a:p>
          <a:endParaRPr lang="ru-RU"/>
        </a:p>
      </dgm:t>
    </dgm:pt>
    <dgm:pt modelId="{B5DDC797-DAA6-4A62-AA57-2C61C2BCF526}" type="pres">
      <dgm:prSet presAssocID="{BAFEF7FE-0770-4EDA-AC22-076654F1D6D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11A939E-FC9B-48BB-8B6A-5BF2FD1B9C56}" type="pres">
      <dgm:prSet presAssocID="{9F4AB25A-F998-4F10-86D6-04F17BA95C59}" presName="node" presStyleLbl="node1" presStyleIdx="1" presStyleCnt="4" custScaleX="114532" custScaleY="83407" custRadScaleRad="137260" custRadScaleInc="-13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9AACBD7-718E-4D4A-99D3-D68A52CA2B41}" type="pres">
      <dgm:prSet presAssocID="{E938DA38-C707-4E77-A484-A6C381B8D36A}" presName="parTrans" presStyleLbl="sibTrans2D1" presStyleIdx="2" presStyleCnt="4" custScaleX="131523"/>
      <dgm:spPr/>
      <dgm:t>
        <a:bodyPr/>
        <a:lstStyle/>
        <a:p>
          <a:endParaRPr lang="ru-RU"/>
        </a:p>
      </dgm:t>
    </dgm:pt>
    <dgm:pt modelId="{817B8C88-D308-4C21-A870-BA3DC0F976DC}" type="pres">
      <dgm:prSet presAssocID="{E938DA38-C707-4E77-A484-A6C381B8D36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1A22BF0-5907-4A3F-9416-8B78B94FCF66}" type="pres">
      <dgm:prSet presAssocID="{54CF3A15-C6A5-43B0-A5C9-F333CA77A1B0}" presName="node" presStyleLbl="node1" presStyleIdx="2" presStyleCnt="4" custScaleX="171535" custScaleY="7467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CCA6066-D5D6-4C6D-B3B8-E63A6314DC1F}" type="pres">
      <dgm:prSet presAssocID="{AD7BA864-FEC0-4556-99F3-0CFE5986AFB1}" presName="parTrans" presStyleLbl="sibTrans2D1" presStyleIdx="3" presStyleCnt="4" custScaleX="126091" custLinFactNeighborX="-14627" custLinFactNeighborY="-834"/>
      <dgm:spPr/>
      <dgm:t>
        <a:bodyPr/>
        <a:lstStyle/>
        <a:p>
          <a:endParaRPr lang="ru-RU"/>
        </a:p>
      </dgm:t>
    </dgm:pt>
    <dgm:pt modelId="{5F902BD4-CF3B-4185-91EE-0672E6D04331}" type="pres">
      <dgm:prSet presAssocID="{AD7BA864-FEC0-4556-99F3-0CFE5986AFB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61174B44-D5B9-46AA-BD43-358367B18B4F}" type="pres">
      <dgm:prSet presAssocID="{8263719A-2378-4B98-984F-3D63B3012BD6}" presName="node" presStyleLbl="node1" presStyleIdx="3" presStyleCnt="4" custScaleX="114532" custScaleY="84794" custRadScaleRad="133903" custRadScaleInc="-18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BC4C9B16-3B18-4E99-971E-38D2D956B27C}" srcId="{92BCFFDC-F802-47EF-8962-A24C531D6336}" destId="{36C12733-32B2-4B94-B597-864F9E506E6E}" srcOrd="0" destOrd="0" parTransId="{49A771F1-BE34-4628-910A-2324063DB21E}" sibTransId="{6D76032A-F55E-4EC2-BAB2-2A97BD04ADA3}"/>
    <dgm:cxn modelId="{C718B23E-93F5-4C86-BAF0-5909D9059B02}" srcId="{92BCFFDC-F802-47EF-8962-A24C531D6336}" destId="{3E092EED-4172-441F-BC14-B9AE81313FE7}" srcOrd="1" destOrd="0" parTransId="{1C91269C-5448-4BBE-8910-9C51310B529E}" sibTransId="{35DB2FFC-5D95-42C8-8494-B46F298A44B7}"/>
    <dgm:cxn modelId="{3C82387C-CF02-4DBB-A81C-D41CB1422717}" type="presOf" srcId="{AD7BA864-FEC0-4556-99F3-0CFE5986AFB1}" destId="{5F902BD4-CF3B-4185-91EE-0672E6D04331}" srcOrd="1" destOrd="0" presId="urn:microsoft.com/office/officeart/2005/8/layout/radial5"/>
    <dgm:cxn modelId="{6138DCD0-21A8-4C12-89F3-FF3A13B186DD}" srcId="{36C12733-32B2-4B94-B597-864F9E506E6E}" destId="{9F4AB25A-F998-4F10-86D6-04F17BA95C59}" srcOrd="1" destOrd="0" parTransId="{BAFEF7FE-0770-4EDA-AC22-076654F1D6D3}" sibTransId="{EADCC47E-D30E-4A6F-BB7F-C4675417072F}"/>
    <dgm:cxn modelId="{998DDBAD-F8BF-4EA0-A954-308BEB94F12F}" type="presOf" srcId="{92BCFFDC-F802-47EF-8962-A24C531D6336}" destId="{D87D8105-EC02-40DA-8063-A91244F3EAE1}" srcOrd="0" destOrd="0" presId="urn:microsoft.com/office/officeart/2005/8/layout/radial5"/>
    <dgm:cxn modelId="{E7537B45-EC3D-4CEF-8AB8-2C2E2804DF13}" srcId="{36C12733-32B2-4B94-B597-864F9E506E6E}" destId="{54CF3A15-C6A5-43B0-A5C9-F333CA77A1B0}" srcOrd="2" destOrd="0" parTransId="{E938DA38-C707-4E77-A484-A6C381B8D36A}" sibTransId="{43FE2AF6-E9B2-42CA-B999-80DAF76D66ED}"/>
    <dgm:cxn modelId="{462E3857-DD13-46C2-8F87-247F49B8244E}" type="presOf" srcId="{9F4AB25A-F998-4F10-86D6-04F17BA95C59}" destId="{011A939E-FC9B-48BB-8B6A-5BF2FD1B9C56}" srcOrd="0" destOrd="0" presId="urn:microsoft.com/office/officeart/2005/8/layout/radial5"/>
    <dgm:cxn modelId="{509E2E3E-9093-4F9B-B791-3C2C6CE563A2}" srcId="{92BCFFDC-F802-47EF-8962-A24C531D6336}" destId="{A729CBBC-2482-4966-8FC3-8A31018BD10E}" srcOrd="3" destOrd="0" parTransId="{2D307442-73E4-4B73-8212-D37DE94853F2}" sibTransId="{C8A52637-9AA5-4169-8A1A-F3EC395DEC70}"/>
    <dgm:cxn modelId="{7D04EDA5-FF38-4EE5-A7F8-A19D316D7722}" type="presOf" srcId="{E938DA38-C707-4E77-A484-A6C381B8D36A}" destId="{49AACBD7-718E-4D4A-99D3-D68A52CA2B41}" srcOrd="0" destOrd="0" presId="urn:microsoft.com/office/officeart/2005/8/layout/radial5"/>
    <dgm:cxn modelId="{C9BD86D9-C884-4CE3-9308-3E4A8BD9C35E}" type="presOf" srcId="{BAFEF7FE-0770-4EDA-AC22-076654F1D6D3}" destId="{20E0D650-82B6-4AD5-81DA-1DD97F0B93B8}" srcOrd="0" destOrd="0" presId="urn:microsoft.com/office/officeart/2005/8/layout/radial5"/>
    <dgm:cxn modelId="{BA69C68D-61E9-4EA5-8FF6-F445B9A1A7AD}" type="presOf" srcId="{BAFEF7FE-0770-4EDA-AC22-076654F1D6D3}" destId="{B5DDC797-DAA6-4A62-AA57-2C61C2BCF526}" srcOrd="1" destOrd="0" presId="urn:microsoft.com/office/officeart/2005/8/layout/radial5"/>
    <dgm:cxn modelId="{CB1F17F6-57D4-4CEF-B8CB-EA61F34E4192}" srcId="{36C12733-32B2-4B94-B597-864F9E506E6E}" destId="{E1A78F72-B235-4EA8-8659-365455D7041B}" srcOrd="0" destOrd="0" parTransId="{1863A985-B8F9-4937-96D4-996609A9C752}" sibTransId="{26C00A9C-6869-4CAC-96BC-8758C95D0A06}"/>
    <dgm:cxn modelId="{AF4160AE-6058-4741-890B-571889BA8964}" type="presOf" srcId="{E1A78F72-B235-4EA8-8659-365455D7041B}" destId="{3E5D250C-AD4E-4553-9AD1-AE5AF29037E1}" srcOrd="0" destOrd="0" presId="urn:microsoft.com/office/officeart/2005/8/layout/radial5"/>
    <dgm:cxn modelId="{7D481101-9DF0-46F1-ADA1-9B0BCB918A77}" type="presOf" srcId="{1863A985-B8F9-4937-96D4-996609A9C752}" destId="{283FA0C3-FE69-4E87-811A-708C1D19B7A0}" srcOrd="1" destOrd="0" presId="urn:microsoft.com/office/officeart/2005/8/layout/radial5"/>
    <dgm:cxn modelId="{AFD09194-AE4D-48BA-B784-9909A8BE8ABC}" type="presOf" srcId="{E938DA38-C707-4E77-A484-A6C381B8D36A}" destId="{817B8C88-D308-4C21-A870-BA3DC0F976DC}" srcOrd="1" destOrd="0" presId="urn:microsoft.com/office/officeart/2005/8/layout/radial5"/>
    <dgm:cxn modelId="{BF5D1DFD-6670-4CC6-85DA-CC4AB727E103}" type="presOf" srcId="{36C12733-32B2-4B94-B597-864F9E506E6E}" destId="{47A91EFB-D1D0-4BCA-A4A2-A46FC4111403}" srcOrd="0" destOrd="0" presId="urn:microsoft.com/office/officeart/2005/8/layout/radial5"/>
    <dgm:cxn modelId="{576EF261-E664-4719-A53F-A57FA4F07498}" type="presOf" srcId="{AD7BA864-FEC0-4556-99F3-0CFE5986AFB1}" destId="{1CCA6066-D5D6-4C6D-B3B8-E63A6314DC1F}" srcOrd="0" destOrd="0" presId="urn:microsoft.com/office/officeart/2005/8/layout/radial5"/>
    <dgm:cxn modelId="{95422A0C-3CFC-42A1-8C7E-9361C9CF619D}" type="presOf" srcId="{8263719A-2378-4B98-984F-3D63B3012BD6}" destId="{61174B44-D5B9-46AA-BD43-358367B18B4F}" srcOrd="0" destOrd="0" presId="urn:microsoft.com/office/officeart/2005/8/layout/radial5"/>
    <dgm:cxn modelId="{59A05086-58AF-4497-83C2-1E3DFC996007}" type="presOf" srcId="{54CF3A15-C6A5-43B0-A5C9-F333CA77A1B0}" destId="{D1A22BF0-5907-4A3F-9416-8B78B94FCF66}" srcOrd="0" destOrd="0" presId="urn:microsoft.com/office/officeart/2005/8/layout/radial5"/>
    <dgm:cxn modelId="{2115B168-99E7-498A-BC02-E9E30174C65A}" srcId="{92BCFFDC-F802-47EF-8962-A24C531D6336}" destId="{A52AA584-FD6C-4FC9-BD5F-3EA2E2EC64EE}" srcOrd="2" destOrd="0" parTransId="{2EB326B8-9264-4F7A-BDD0-C5C5B0506381}" sibTransId="{E2801F30-9C38-4B1D-93A7-D066EF5EA897}"/>
    <dgm:cxn modelId="{B27E08AA-4B98-49CA-978A-A1A325B309A4}" srcId="{36C12733-32B2-4B94-B597-864F9E506E6E}" destId="{8263719A-2378-4B98-984F-3D63B3012BD6}" srcOrd="3" destOrd="0" parTransId="{AD7BA864-FEC0-4556-99F3-0CFE5986AFB1}" sibTransId="{B578C699-6AB9-4D76-A0AD-35E9CEC129AB}"/>
    <dgm:cxn modelId="{7019DD38-1889-4C18-B6D2-D256C6B7FE4D}" type="presOf" srcId="{1863A985-B8F9-4937-96D4-996609A9C752}" destId="{3CF9EAEF-AD35-427B-992E-5D5B91C39930}" srcOrd="0" destOrd="0" presId="urn:microsoft.com/office/officeart/2005/8/layout/radial5"/>
    <dgm:cxn modelId="{6DBE5BFF-B6C8-4440-8726-79275BD82508}" type="presParOf" srcId="{D87D8105-EC02-40DA-8063-A91244F3EAE1}" destId="{47A91EFB-D1D0-4BCA-A4A2-A46FC4111403}" srcOrd="0" destOrd="0" presId="urn:microsoft.com/office/officeart/2005/8/layout/radial5"/>
    <dgm:cxn modelId="{67F9F6E1-8DA4-455D-910F-CA038ADD5BFF}" type="presParOf" srcId="{D87D8105-EC02-40DA-8063-A91244F3EAE1}" destId="{3CF9EAEF-AD35-427B-992E-5D5B91C39930}" srcOrd="1" destOrd="0" presId="urn:microsoft.com/office/officeart/2005/8/layout/radial5"/>
    <dgm:cxn modelId="{CABE05BD-79ED-455C-8E7F-60594B7E244A}" type="presParOf" srcId="{3CF9EAEF-AD35-427B-992E-5D5B91C39930}" destId="{283FA0C3-FE69-4E87-811A-708C1D19B7A0}" srcOrd="0" destOrd="0" presId="urn:microsoft.com/office/officeart/2005/8/layout/radial5"/>
    <dgm:cxn modelId="{6174B870-3C2F-4982-9031-A648E0F7C819}" type="presParOf" srcId="{D87D8105-EC02-40DA-8063-A91244F3EAE1}" destId="{3E5D250C-AD4E-4553-9AD1-AE5AF29037E1}" srcOrd="2" destOrd="0" presId="urn:microsoft.com/office/officeart/2005/8/layout/radial5"/>
    <dgm:cxn modelId="{1D6AEAAF-2CC6-40B9-81A4-0D305A41B830}" type="presParOf" srcId="{D87D8105-EC02-40DA-8063-A91244F3EAE1}" destId="{20E0D650-82B6-4AD5-81DA-1DD97F0B93B8}" srcOrd="3" destOrd="0" presId="urn:microsoft.com/office/officeart/2005/8/layout/radial5"/>
    <dgm:cxn modelId="{091BE29F-E62B-4EBB-82F1-09E017975B48}" type="presParOf" srcId="{20E0D650-82B6-4AD5-81DA-1DD97F0B93B8}" destId="{B5DDC797-DAA6-4A62-AA57-2C61C2BCF526}" srcOrd="0" destOrd="0" presId="urn:microsoft.com/office/officeart/2005/8/layout/radial5"/>
    <dgm:cxn modelId="{0793ED1D-98CB-4B1B-9A7C-1CDCEE165CEF}" type="presParOf" srcId="{D87D8105-EC02-40DA-8063-A91244F3EAE1}" destId="{011A939E-FC9B-48BB-8B6A-5BF2FD1B9C56}" srcOrd="4" destOrd="0" presId="urn:microsoft.com/office/officeart/2005/8/layout/radial5"/>
    <dgm:cxn modelId="{C839B021-CC81-4888-93CD-C36F38BE669C}" type="presParOf" srcId="{D87D8105-EC02-40DA-8063-A91244F3EAE1}" destId="{49AACBD7-718E-4D4A-99D3-D68A52CA2B41}" srcOrd="5" destOrd="0" presId="urn:microsoft.com/office/officeart/2005/8/layout/radial5"/>
    <dgm:cxn modelId="{D5C2858A-CC0A-4323-9489-DB38B091B4A5}" type="presParOf" srcId="{49AACBD7-718E-4D4A-99D3-D68A52CA2B41}" destId="{817B8C88-D308-4C21-A870-BA3DC0F976DC}" srcOrd="0" destOrd="0" presId="urn:microsoft.com/office/officeart/2005/8/layout/radial5"/>
    <dgm:cxn modelId="{8214E33A-5298-42BE-8E30-D31DE56001F9}" type="presParOf" srcId="{D87D8105-EC02-40DA-8063-A91244F3EAE1}" destId="{D1A22BF0-5907-4A3F-9416-8B78B94FCF66}" srcOrd="6" destOrd="0" presId="urn:microsoft.com/office/officeart/2005/8/layout/radial5"/>
    <dgm:cxn modelId="{627581A1-F87B-4710-A23A-77E559079996}" type="presParOf" srcId="{D87D8105-EC02-40DA-8063-A91244F3EAE1}" destId="{1CCA6066-D5D6-4C6D-B3B8-E63A6314DC1F}" srcOrd="7" destOrd="0" presId="urn:microsoft.com/office/officeart/2005/8/layout/radial5"/>
    <dgm:cxn modelId="{CA5FCA02-9181-45CB-A163-329D317718F7}" type="presParOf" srcId="{1CCA6066-D5D6-4C6D-B3B8-E63A6314DC1F}" destId="{5F902BD4-CF3B-4185-91EE-0672E6D04331}" srcOrd="0" destOrd="0" presId="urn:microsoft.com/office/officeart/2005/8/layout/radial5"/>
    <dgm:cxn modelId="{8FD365A5-ED29-4041-B173-1F966406EA5A}" type="presParOf" srcId="{D87D8105-EC02-40DA-8063-A91244F3EAE1}" destId="{61174B44-D5B9-46AA-BD43-358367B18B4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E59D06-402E-4A98-A296-241F9417274D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8841F9-F11E-4BE3-AB15-032EA5490494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pPr algn="ctr" rtl="0"/>
          <a:r>
            <a:rPr lang="ru-RU" sz="24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rPr>
            <a:t>НЕДОСТАТКИ ДОЛЖНЫ БЫТЬ УСТРАНЕНЫ НЕЗАМЕДЛИТЕЛЬНО (Т.Е. В МИНИМАЛЬНО НЕОБХОДИМЫЙ РАЗУМНЫЙ СРОК)</a:t>
          </a:r>
          <a:endParaRPr lang="ru-RU" sz="2400" b="1" dirty="0">
            <a:solidFill>
              <a:srgbClr val="000099"/>
            </a:solidFill>
            <a:latin typeface="Calibri" pitchFamily="34" charset="0"/>
            <a:cs typeface="Calibri" pitchFamily="34" charset="0"/>
          </a:endParaRPr>
        </a:p>
      </dgm:t>
    </dgm:pt>
    <dgm:pt modelId="{0CEDDB2B-46C7-4602-B3B2-F0212C72105D}" type="parTrans" cxnId="{F89FFAE4-050D-4C95-95BA-29A7B76688AF}">
      <dgm:prSet/>
      <dgm:spPr/>
      <dgm:t>
        <a:bodyPr/>
        <a:lstStyle/>
        <a:p>
          <a:endParaRPr lang="ru-RU"/>
        </a:p>
      </dgm:t>
    </dgm:pt>
    <dgm:pt modelId="{69FEB57D-0187-47CA-B7FC-C2AA7D47483B}" type="sibTrans" cxnId="{F89FFAE4-050D-4C95-95BA-29A7B76688AF}">
      <dgm:prSet/>
      <dgm:spPr/>
      <dgm:t>
        <a:bodyPr/>
        <a:lstStyle/>
        <a:p>
          <a:endParaRPr lang="ru-RU"/>
        </a:p>
      </dgm:t>
    </dgm:pt>
    <dgm:pt modelId="{600D420A-C0C7-4DEB-8D90-4131230FA8C0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rPr>
            <a:t>СРОК УСТРАНЕНИЯ НЕДОСТАТКОВ – НЕ БОЛЕЕ 45 ДНЕЙ</a:t>
          </a:r>
          <a:endParaRPr lang="ru-RU" sz="2400" b="1" dirty="0">
            <a:solidFill>
              <a:srgbClr val="000099"/>
            </a:solidFill>
            <a:latin typeface="Calibri" pitchFamily="34" charset="0"/>
            <a:cs typeface="Calibri" pitchFamily="34" charset="0"/>
          </a:endParaRPr>
        </a:p>
      </dgm:t>
    </dgm:pt>
    <dgm:pt modelId="{5371F8FC-1322-49C8-974D-C176169A6036}" type="parTrans" cxnId="{2E277190-51B0-4D80-8EF5-89E15437C5DE}">
      <dgm:prSet/>
      <dgm:spPr/>
      <dgm:t>
        <a:bodyPr/>
        <a:lstStyle/>
        <a:p>
          <a:endParaRPr lang="ru-RU"/>
        </a:p>
      </dgm:t>
    </dgm:pt>
    <dgm:pt modelId="{1D42D39B-BFA9-4D1B-9FC9-CC41F597DDAC}" type="sibTrans" cxnId="{2E277190-51B0-4D80-8EF5-89E15437C5DE}">
      <dgm:prSet/>
      <dgm:spPr/>
      <dgm:t>
        <a:bodyPr/>
        <a:lstStyle/>
        <a:p>
          <a:endParaRPr lang="ru-RU"/>
        </a:p>
      </dgm:t>
    </dgm:pt>
    <dgm:pt modelId="{76CDF72B-F4F5-4430-B959-6306D8B68364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rPr>
            <a:t>ГАРАНТИЙНЫЙ СРОК ПРОДЛЕВАЕТСЯ НА  ТОТ ПЕРИОД, В ТЕЧЕНИЕ КОТОРОГО ТОВАР БЫЛ НЕИСПРАВЕН</a:t>
          </a:r>
          <a:endParaRPr lang="ru-RU" sz="2400" b="1" dirty="0">
            <a:solidFill>
              <a:srgbClr val="000099"/>
            </a:solidFill>
            <a:latin typeface="Calibri" pitchFamily="34" charset="0"/>
            <a:cs typeface="Calibri" pitchFamily="34" charset="0"/>
          </a:endParaRPr>
        </a:p>
      </dgm:t>
    </dgm:pt>
    <dgm:pt modelId="{188397F3-D272-4D88-BFFB-193B20007B87}" type="parTrans" cxnId="{E735EB2B-170B-4762-B5AE-D124CEB42057}">
      <dgm:prSet/>
      <dgm:spPr/>
      <dgm:t>
        <a:bodyPr/>
        <a:lstStyle/>
        <a:p>
          <a:endParaRPr lang="ru-RU"/>
        </a:p>
      </dgm:t>
    </dgm:pt>
    <dgm:pt modelId="{F83BF307-D7AB-4996-B286-4320146D1A66}" type="sibTrans" cxnId="{E735EB2B-170B-4762-B5AE-D124CEB42057}">
      <dgm:prSet/>
      <dgm:spPr/>
      <dgm:t>
        <a:bodyPr/>
        <a:lstStyle/>
        <a:p>
          <a:endParaRPr lang="ru-RU"/>
        </a:p>
      </dgm:t>
    </dgm:pt>
    <dgm:pt modelId="{361D07F9-FEA9-4437-9A06-E7BDCCC5604E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rPr>
            <a:t>МОЖНО ПОТРЕБОВАТЬ ПРЕДОСТАВЛЕНИЯ НА ПЕРИОД РЕМОНТА ДРУГОГО ТОВАРА, ОБЛАДАЮЩЕГО ЭТИМИ ЖЕ ПОТРЕБИТЕЛЬСКИМИ СВОЙСТВАМИ</a:t>
          </a:r>
          <a:endParaRPr lang="ru-RU" sz="2400" b="1" dirty="0">
            <a:solidFill>
              <a:srgbClr val="000099"/>
            </a:solidFill>
            <a:latin typeface="Calibri" pitchFamily="34" charset="0"/>
            <a:cs typeface="Calibri" pitchFamily="34" charset="0"/>
          </a:endParaRPr>
        </a:p>
      </dgm:t>
    </dgm:pt>
    <dgm:pt modelId="{DFCFA4D8-FB4C-4616-8306-5520A9967913}" type="parTrans" cxnId="{CA147E72-C470-4E8F-A34D-3774DB0B494C}">
      <dgm:prSet/>
      <dgm:spPr/>
      <dgm:t>
        <a:bodyPr/>
        <a:lstStyle/>
        <a:p>
          <a:endParaRPr lang="ru-RU"/>
        </a:p>
      </dgm:t>
    </dgm:pt>
    <dgm:pt modelId="{FD6DE1C9-E817-4079-97C8-6C9DD8C0FE3A}" type="sibTrans" cxnId="{CA147E72-C470-4E8F-A34D-3774DB0B494C}">
      <dgm:prSet/>
      <dgm:spPr/>
      <dgm:t>
        <a:bodyPr/>
        <a:lstStyle/>
        <a:p>
          <a:endParaRPr lang="ru-RU"/>
        </a:p>
      </dgm:t>
    </dgm:pt>
    <dgm:pt modelId="{DAD134FD-F8F8-4574-9263-ADE97BE5AE44}" type="pres">
      <dgm:prSet presAssocID="{43E59D06-402E-4A98-A296-241F9417274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64691A-EF9C-48AC-8CA6-A7E883A1B711}" type="pres">
      <dgm:prSet presAssocID="{258841F9-F11E-4BE3-AB15-032EA5490494}" presName="composite" presStyleCnt="0"/>
      <dgm:spPr/>
    </dgm:pt>
    <dgm:pt modelId="{DB740106-4375-4CDE-A96D-6723E8BA2122}" type="pres">
      <dgm:prSet presAssocID="{258841F9-F11E-4BE3-AB15-032EA5490494}" presName="imgShp" presStyleLbl="fgImgPlace1" presStyleIdx="0" presStyleCnt="4" custLinFactNeighborX="-84901" custLinFactNeighborY="6264"/>
      <dgm:spPr>
        <a:solidFill>
          <a:srgbClr val="D6570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F4BD435D-826B-45E1-91EB-2040AC7B5782}" type="pres">
      <dgm:prSet presAssocID="{258841F9-F11E-4BE3-AB15-032EA5490494}" presName="txShp" presStyleLbl="node1" presStyleIdx="0" presStyleCnt="4" custScaleX="136930" custLinFactNeighborX="-415" custLinFactNeighborY="-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60709-AB2F-41F8-9E5C-809FFCEF10DC}" type="pres">
      <dgm:prSet presAssocID="{69FEB57D-0187-47CA-B7FC-C2AA7D47483B}" presName="spacing" presStyleCnt="0"/>
      <dgm:spPr/>
    </dgm:pt>
    <dgm:pt modelId="{ACFE2F6D-DD12-4290-B385-2607C0502143}" type="pres">
      <dgm:prSet presAssocID="{600D420A-C0C7-4DEB-8D90-4131230FA8C0}" presName="composite" presStyleCnt="0"/>
      <dgm:spPr/>
    </dgm:pt>
    <dgm:pt modelId="{38988B64-AB3C-4380-8898-A062B1BDE88A}" type="pres">
      <dgm:prSet presAssocID="{600D420A-C0C7-4DEB-8D90-4131230FA8C0}" presName="imgShp" presStyleLbl="fgImgPlace1" presStyleIdx="1" presStyleCnt="4" custLinFactNeighborX="-84694" custLinFactNeighborY="7731"/>
      <dgm:spPr>
        <a:solidFill>
          <a:srgbClr val="D6570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6B31DBE-C2E3-4A2C-AF68-E8B0CF556C65}" type="pres">
      <dgm:prSet presAssocID="{600D420A-C0C7-4DEB-8D90-4131230FA8C0}" presName="txShp" presStyleLbl="node1" presStyleIdx="1" presStyleCnt="4" custScaleX="136441" custLinFactNeighborX="132" custLinFactNeighborY="4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A4303-C126-4776-991F-284176858FE7}" type="pres">
      <dgm:prSet presAssocID="{1D42D39B-BFA9-4D1B-9FC9-CC41F597DDAC}" presName="spacing" presStyleCnt="0"/>
      <dgm:spPr/>
    </dgm:pt>
    <dgm:pt modelId="{2795A668-ABC3-4974-983C-E67CA908DF01}" type="pres">
      <dgm:prSet presAssocID="{76CDF72B-F4F5-4430-B959-6306D8B68364}" presName="composite" presStyleCnt="0"/>
      <dgm:spPr/>
    </dgm:pt>
    <dgm:pt modelId="{14A195B4-387D-46FE-88DC-2D4687E89253}" type="pres">
      <dgm:prSet presAssocID="{76CDF72B-F4F5-4430-B959-6306D8B68364}" presName="imgShp" presStyleLbl="fgImgPlace1" presStyleIdx="2" presStyleCnt="4" custLinFactNeighborX="-84220" custLinFactNeighborY="2633"/>
      <dgm:spPr>
        <a:solidFill>
          <a:srgbClr val="D6570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D2421FD-CDA6-4796-AD4F-2020FD7873E1}" type="pres">
      <dgm:prSet presAssocID="{76CDF72B-F4F5-4430-B959-6306D8B68364}" presName="txShp" presStyleLbl="node1" presStyleIdx="2" presStyleCnt="4" custScaleX="136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E32BE-BE32-4C7A-B71E-79711EFCE373}" type="pres">
      <dgm:prSet presAssocID="{F83BF307-D7AB-4996-B286-4320146D1A66}" presName="spacing" presStyleCnt="0"/>
      <dgm:spPr/>
    </dgm:pt>
    <dgm:pt modelId="{BF3AB752-28F5-4C4F-A12F-8A6B53B1416A}" type="pres">
      <dgm:prSet presAssocID="{361D07F9-FEA9-4437-9A06-E7BDCCC5604E}" presName="composite" presStyleCnt="0"/>
      <dgm:spPr/>
    </dgm:pt>
    <dgm:pt modelId="{66B59699-B174-46E4-8E03-02D0C0CC4C82}" type="pres">
      <dgm:prSet presAssocID="{361D07F9-FEA9-4437-9A06-E7BDCCC5604E}" presName="imgShp" presStyleLbl="fgImgPlace1" presStyleIdx="3" presStyleCnt="4" custLinFactNeighborX="-84220" custLinFactNeighborY="-2466"/>
      <dgm:spPr>
        <a:solidFill>
          <a:srgbClr val="D6570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FE6FA50-0EAA-45A0-BB74-E2F5837D5F0D}" type="pres">
      <dgm:prSet presAssocID="{361D07F9-FEA9-4437-9A06-E7BDCCC5604E}" presName="txShp" presStyleLbl="node1" presStyleIdx="3" presStyleCnt="4" custScaleX="136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1EBA4E-5C93-45B2-84C9-3C41766427AA}" type="presOf" srcId="{361D07F9-FEA9-4437-9A06-E7BDCCC5604E}" destId="{8FE6FA50-0EAA-45A0-BB74-E2F5837D5F0D}" srcOrd="0" destOrd="0" presId="urn:microsoft.com/office/officeart/2005/8/layout/vList3#2"/>
    <dgm:cxn modelId="{03C94168-D5FD-464C-8189-8DF8C78ECA66}" type="presOf" srcId="{43E59D06-402E-4A98-A296-241F9417274D}" destId="{DAD134FD-F8F8-4574-9263-ADE97BE5AE44}" srcOrd="0" destOrd="0" presId="urn:microsoft.com/office/officeart/2005/8/layout/vList3#2"/>
    <dgm:cxn modelId="{5FF15DEC-97B6-4439-925F-334374907D5D}" type="presOf" srcId="{76CDF72B-F4F5-4430-B959-6306D8B68364}" destId="{2D2421FD-CDA6-4796-AD4F-2020FD7873E1}" srcOrd="0" destOrd="0" presId="urn:microsoft.com/office/officeart/2005/8/layout/vList3#2"/>
    <dgm:cxn modelId="{2E277190-51B0-4D80-8EF5-89E15437C5DE}" srcId="{43E59D06-402E-4A98-A296-241F9417274D}" destId="{600D420A-C0C7-4DEB-8D90-4131230FA8C0}" srcOrd="1" destOrd="0" parTransId="{5371F8FC-1322-49C8-974D-C176169A6036}" sibTransId="{1D42D39B-BFA9-4D1B-9FC9-CC41F597DDAC}"/>
    <dgm:cxn modelId="{A3A0BAFF-6072-489A-AAD4-CCB45754EDB7}" type="presOf" srcId="{258841F9-F11E-4BE3-AB15-032EA5490494}" destId="{F4BD435D-826B-45E1-91EB-2040AC7B5782}" srcOrd="0" destOrd="0" presId="urn:microsoft.com/office/officeart/2005/8/layout/vList3#2"/>
    <dgm:cxn modelId="{CA147E72-C470-4E8F-A34D-3774DB0B494C}" srcId="{43E59D06-402E-4A98-A296-241F9417274D}" destId="{361D07F9-FEA9-4437-9A06-E7BDCCC5604E}" srcOrd="3" destOrd="0" parTransId="{DFCFA4D8-FB4C-4616-8306-5520A9967913}" sibTransId="{FD6DE1C9-E817-4079-97C8-6C9DD8C0FE3A}"/>
    <dgm:cxn modelId="{E735EB2B-170B-4762-B5AE-D124CEB42057}" srcId="{43E59D06-402E-4A98-A296-241F9417274D}" destId="{76CDF72B-F4F5-4430-B959-6306D8B68364}" srcOrd="2" destOrd="0" parTransId="{188397F3-D272-4D88-BFFB-193B20007B87}" sibTransId="{F83BF307-D7AB-4996-B286-4320146D1A66}"/>
    <dgm:cxn modelId="{D2E7B1DF-939A-4ADB-8A21-D27A667F0DAB}" type="presOf" srcId="{600D420A-C0C7-4DEB-8D90-4131230FA8C0}" destId="{26B31DBE-C2E3-4A2C-AF68-E8B0CF556C65}" srcOrd="0" destOrd="0" presId="urn:microsoft.com/office/officeart/2005/8/layout/vList3#2"/>
    <dgm:cxn modelId="{F89FFAE4-050D-4C95-95BA-29A7B76688AF}" srcId="{43E59D06-402E-4A98-A296-241F9417274D}" destId="{258841F9-F11E-4BE3-AB15-032EA5490494}" srcOrd="0" destOrd="0" parTransId="{0CEDDB2B-46C7-4602-B3B2-F0212C72105D}" sibTransId="{69FEB57D-0187-47CA-B7FC-C2AA7D47483B}"/>
    <dgm:cxn modelId="{FC577828-7305-4DF0-90A2-581521C9ED06}" type="presParOf" srcId="{DAD134FD-F8F8-4574-9263-ADE97BE5AE44}" destId="{1C64691A-EF9C-48AC-8CA6-A7E883A1B711}" srcOrd="0" destOrd="0" presId="urn:microsoft.com/office/officeart/2005/8/layout/vList3#2"/>
    <dgm:cxn modelId="{EF1263CF-E501-4A46-8E91-F3CDC3D57EB4}" type="presParOf" srcId="{1C64691A-EF9C-48AC-8CA6-A7E883A1B711}" destId="{DB740106-4375-4CDE-A96D-6723E8BA2122}" srcOrd="0" destOrd="0" presId="urn:microsoft.com/office/officeart/2005/8/layout/vList3#2"/>
    <dgm:cxn modelId="{995C7960-8095-4A1C-9810-00DA8F4189FB}" type="presParOf" srcId="{1C64691A-EF9C-48AC-8CA6-A7E883A1B711}" destId="{F4BD435D-826B-45E1-91EB-2040AC7B5782}" srcOrd="1" destOrd="0" presId="urn:microsoft.com/office/officeart/2005/8/layout/vList3#2"/>
    <dgm:cxn modelId="{E030F2D5-BA0F-42AC-992A-224F2FF23BC8}" type="presParOf" srcId="{DAD134FD-F8F8-4574-9263-ADE97BE5AE44}" destId="{91C60709-AB2F-41F8-9E5C-809FFCEF10DC}" srcOrd="1" destOrd="0" presId="urn:microsoft.com/office/officeart/2005/8/layout/vList3#2"/>
    <dgm:cxn modelId="{1B4AD5C7-6B78-47D0-89BD-448C5DDAE37F}" type="presParOf" srcId="{DAD134FD-F8F8-4574-9263-ADE97BE5AE44}" destId="{ACFE2F6D-DD12-4290-B385-2607C0502143}" srcOrd="2" destOrd="0" presId="urn:microsoft.com/office/officeart/2005/8/layout/vList3#2"/>
    <dgm:cxn modelId="{E2E19903-6515-4DC3-8E27-99513EB1DCE0}" type="presParOf" srcId="{ACFE2F6D-DD12-4290-B385-2607C0502143}" destId="{38988B64-AB3C-4380-8898-A062B1BDE88A}" srcOrd="0" destOrd="0" presId="urn:microsoft.com/office/officeart/2005/8/layout/vList3#2"/>
    <dgm:cxn modelId="{AD39E747-F522-4667-9C1A-39082C871FD2}" type="presParOf" srcId="{ACFE2F6D-DD12-4290-B385-2607C0502143}" destId="{26B31DBE-C2E3-4A2C-AF68-E8B0CF556C65}" srcOrd="1" destOrd="0" presId="urn:microsoft.com/office/officeart/2005/8/layout/vList3#2"/>
    <dgm:cxn modelId="{711CF6AE-C972-4D03-88D5-61CACE90F661}" type="presParOf" srcId="{DAD134FD-F8F8-4574-9263-ADE97BE5AE44}" destId="{DD3A4303-C126-4776-991F-284176858FE7}" srcOrd="3" destOrd="0" presId="urn:microsoft.com/office/officeart/2005/8/layout/vList3#2"/>
    <dgm:cxn modelId="{3C6E981F-3667-4A8F-8C25-FA5EA57DD8D5}" type="presParOf" srcId="{DAD134FD-F8F8-4574-9263-ADE97BE5AE44}" destId="{2795A668-ABC3-4974-983C-E67CA908DF01}" srcOrd="4" destOrd="0" presId="urn:microsoft.com/office/officeart/2005/8/layout/vList3#2"/>
    <dgm:cxn modelId="{C3B3A7DE-CE92-4854-8518-A32DB474CF3A}" type="presParOf" srcId="{2795A668-ABC3-4974-983C-E67CA908DF01}" destId="{14A195B4-387D-46FE-88DC-2D4687E89253}" srcOrd="0" destOrd="0" presId="urn:microsoft.com/office/officeart/2005/8/layout/vList3#2"/>
    <dgm:cxn modelId="{9F0AA8B2-B330-4B5B-9C4B-F22163D6005A}" type="presParOf" srcId="{2795A668-ABC3-4974-983C-E67CA908DF01}" destId="{2D2421FD-CDA6-4796-AD4F-2020FD7873E1}" srcOrd="1" destOrd="0" presId="urn:microsoft.com/office/officeart/2005/8/layout/vList3#2"/>
    <dgm:cxn modelId="{8E8AC5FC-ED4C-46FC-BD0C-157EB4C30BEF}" type="presParOf" srcId="{DAD134FD-F8F8-4574-9263-ADE97BE5AE44}" destId="{9D0E32BE-BE32-4C7A-B71E-79711EFCE373}" srcOrd="5" destOrd="0" presId="urn:microsoft.com/office/officeart/2005/8/layout/vList3#2"/>
    <dgm:cxn modelId="{7008E10B-3E9E-45FD-992C-821E8CD14FBD}" type="presParOf" srcId="{DAD134FD-F8F8-4574-9263-ADE97BE5AE44}" destId="{BF3AB752-28F5-4C4F-A12F-8A6B53B1416A}" srcOrd="6" destOrd="0" presId="urn:microsoft.com/office/officeart/2005/8/layout/vList3#2"/>
    <dgm:cxn modelId="{60AA3219-8DF2-42DF-A916-5CD53E39DA39}" type="presParOf" srcId="{BF3AB752-28F5-4C4F-A12F-8A6B53B1416A}" destId="{66B59699-B174-46E4-8E03-02D0C0CC4C82}" srcOrd="0" destOrd="0" presId="urn:microsoft.com/office/officeart/2005/8/layout/vList3#2"/>
    <dgm:cxn modelId="{42541635-66DB-486F-BC28-D386DA5281F6}" type="presParOf" srcId="{BF3AB752-28F5-4C4F-A12F-8A6B53B1416A}" destId="{8FE6FA50-0EAA-45A0-BB74-E2F5837D5F0D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E59D06-402E-4A98-A296-241F9417274D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8841F9-F11E-4BE3-AB15-032EA5490494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rgbClr val="CC9900"/>
          </a:solidFill>
        </a:ln>
      </dgm:spPr>
      <dgm:t>
        <a:bodyPr/>
        <a:lstStyle/>
        <a:p>
          <a:pPr algn="ctr" rtl="0">
            <a:lnSpc>
              <a:spcPct val="80000"/>
            </a:lnSpc>
          </a:pPr>
          <a:r>
            <a:rPr lang="ru-RU" sz="24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СРОК: 7 ДНЕЙ</a:t>
          </a:r>
          <a:br>
            <a:rPr lang="ru-RU" sz="24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</a:br>
          <a:r>
            <a:rPr lang="ru-RU" sz="24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20 ДНЕЙ ( в случае проверки качества)</a:t>
          </a:r>
          <a:br>
            <a:rPr lang="ru-RU" sz="24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</a:br>
          <a:r>
            <a:rPr lang="ru-RU" sz="24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1 МЕСЯЦ (если отсутствует необходимый для замены товар)</a:t>
          </a:r>
          <a:endParaRPr lang="ru-RU" sz="2400" b="1" u="none" dirty="0">
            <a:solidFill>
              <a:srgbClr val="660033"/>
            </a:solidFill>
            <a:latin typeface="Calibri" pitchFamily="34" charset="0"/>
            <a:cs typeface="Calibri" pitchFamily="34" charset="0"/>
          </a:endParaRPr>
        </a:p>
      </dgm:t>
    </dgm:pt>
    <dgm:pt modelId="{0CEDDB2B-46C7-4602-B3B2-F0212C72105D}" type="parTrans" cxnId="{F89FFAE4-050D-4C95-95BA-29A7B76688AF}">
      <dgm:prSet/>
      <dgm:spPr/>
      <dgm:t>
        <a:bodyPr/>
        <a:lstStyle/>
        <a:p>
          <a:endParaRPr lang="ru-RU"/>
        </a:p>
      </dgm:t>
    </dgm:pt>
    <dgm:pt modelId="{69FEB57D-0187-47CA-B7FC-C2AA7D47483B}" type="sibTrans" cxnId="{F89FFAE4-050D-4C95-95BA-29A7B76688AF}">
      <dgm:prSet/>
      <dgm:spPr/>
      <dgm:t>
        <a:bodyPr/>
        <a:lstStyle/>
        <a:p>
          <a:endParaRPr lang="ru-RU"/>
        </a:p>
      </dgm:t>
    </dgm:pt>
    <dgm:pt modelId="{76CDF72B-F4F5-4430-B959-6306D8B68364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rgbClr val="CC9900"/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2400" b="1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ГАРАНТИЙНЫЙ СРОК ИСЧИСЛЯЕТСЯ ЗАНОВО</a:t>
          </a:r>
          <a:endParaRPr lang="ru-RU" sz="2400" b="1" dirty="0">
            <a:solidFill>
              <a:srgbClr val="660033"/>
            </a:solidFill>
            <a:latin typeface="Calibri" pitchFamily="34" charset="0"/>
            <a:cs typeface="Calibri" pitchFamily="34" charset="0"/>
          </a:endParaRPr>
        </a:p>
      </dgm:t>
    </dgm:pt>
    <dgm:pt modelId="{188397F3-D272-4D88-BFFB-193B20007B87}" type="parTrans" cxnId="{E735EB2B-170B-4762-B5AE-D124CEB42057}">
      <dgm:prSet/>
      <dgm:spPr/>
      <dgm:t>
        <a:bodyPr/>
        <a:lstStyle/>
        <a:p>
          <a:endParaRPr lang="ru-RU"/>
        </a:p>
      </dgm:t>
    </dgm:pt>
    <dgm:pt modelId="{F83BF307-D7AB-4996-B286-4320146D1A66}" type="sibTrans" cxnId="{E735EB2B-170B-4762-B5AE-D124CEB42057}">
      <dgm:prSet/>
      <dgm:spPr/>
      <dgm:t>
        <a:bodyPr/>
        <a:lstStyle/>
        <a:p>
          <a:endParaRPr lang="ru-RU"/>
        </a:p>
      </dgm:t>
    </dgm:pt>
    <dgm:pt modelId="{361D07F9-FEA9-4437-9A06-E7BDCCC5604E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rgbClr val="CC9900"/>
          </a:solidFill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МОЖНО ПОТРЕБОВАТЬ ПРЕДОСТАВЛЕНИЯ ДРУГОГО ТОВАРА НА ПЕРИОД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2000" b="1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ЗАМЕНЫ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2000" b="1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(ЕСЛИ ДЛЯ ЗАМЕНЫ ТРЕБУЕТСЯ БОЛЕЕ СЕМИ ДНЕЙ)</a:t>
          </a:r>
          <a:endParaRPr lang="ru-RU" sz="2000" b="1" dirty="0">
            <a:solidFill>
              <a:srgbClr val="660033"/>
            </a:solidFill>
            <a:latin typeface="Calibri" pitchFamily="34" charset="0"/>
            <a:cs typeface="Calibri" pitchFamily="34" charset="0"/>
          </a:endParaRPr>
        </a:p>
      </dgm:t>
    </dgm:pt>
    <dgm:pt modelId="{DFCFA4D8-FB4C-4616-8306-5520A9967913}" type="parTrans" cxnId="{CA147E72-C470-4E8F-A34D-3774DB0B494C}">
      <dgm:prSet/>
      <dgm:spPr/>
      <dgm:t>
        <a:bodyPr/>
        <a:lstStyle/>
        <a:p>
          <a:endParaRPr lang="ru-RU"/>
        </a:p>
      </dgm:t>
    </dgm:pt>
    <dgm:pt modelId="{FD6DE1C9-E817-4079-97C8-6C9DD8C0FE3A}" type="sibTrans" cxnId="{CA147E72-C470-4E8F-A34D-3774DB0B494C}">
      <dgm:prSet/>
      <dgm:spPr/>
      <dgm:t>
        <a:bodyPr/>
        <a:lstStyle/>
        <a:p>
          <a:endParaRPr lang="ru-RU"/>
        </a:p>
      </dgm:t>
    </dgm:pt>
    <dgm:pt modelId="{1F19C9E3-0C2B-46D5-AA82-2F22CC58D4E9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rgbClr val="CC9900"/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2400" b="1" i="0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ПРИ ЗАМЕНЕ НА ТОВАР </a:t>
          </a:r>
          <a:r>
            <a:rPr lang="ru-RU" sz="2400" b="1" i="0" u="sng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ЭТОЙ ЖЕ МАРКИ</a:t>
          </a:r>
          <a:br>
            <a:rPr lang="ru-RU" sz="2400" b="1" i="0" u="sng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</a:br>
          <a:r>
            <a:rPr lang="ru-RU" sz="2400" b="1" i="0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ПЕРЕРАСЧЕТ ЦЕНЫ НЕ ПРОИЗВОДИТСЯ</a:t>
          </a:r>
          <a:endParaRPr lang="ru-RU" sz="2400" b="1" i="0" u="none" dirty="0">
            <a:solidFill>
              <a:srgbClr val="660033"/>
            </a:solidFill>
            <a:latin typeface="Calibri" pitchFamily="34" charset="0"/>
            <a:cs typeface="Calibri" pitchFamily="34" charset="0"/>
          </a:endParaRPr>
        </a:p>
      </dgm:t>
    </dgm:pt>
    <dgm:pt modelId="{37BD546B-1942-4555-8CAC-F0CA7F4020C3}" type="parTrans" cxnId="{49B52ED7-1AF6-4C98-B4B1-432F083F5D0C}">
      <dgm:prSet/>
      <dgm:spPr/>
      <dgm:t>
        <a:bodyPr/>
        <a:lstStyle/>
        <a:p>
          <a:endParaRPr lang="ru-RU"/>
        </a:p>
      </dgm:t>
    </dgm:pt>
    <dgm:pt modelId="{6737628B-18B5-49C0-89DC-FDCDD07840AC}" type="sibTrans" cxnId="{49B52ED7-1AF6-4C98-B4B1-432F083F5D0C}">
      <dgm:prSet/>
      <dgm:spPr/>
      <dgm:t>
        <a:bodyPr/>
        <a:lstStyle/>
        <a:p>
          <a:endParaRPr lang="ru-RU"/>
        </a:p>
      </dgm:t>
    </dgm:pt>
    <dgm:pt modelId="{44A482FF-8DEC-45B6-95BC-403B5206C33B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rgbClr val="CC9900"/>
          </a:solidFill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ПРИ ЗАМЕНЕ НА ТОВАР ДРУГОЙ МАРКИ ПРОИЗВОДИТСЯ ПЕРЕРАСЧЕТ ЦЕНЫ</a:t>
          </a:r>
        </a:p>
      </dgm:t>
    </dgm:pt>
    <dgm:pt modelId="{14F38A39-E2E1-401B-A6B8-9C7F02F12148}" type="parTrans" cxnId="{0F753551-971B-45BE-A072-AF573E2AF017}">
      <dgm:prSet/>
      <dgm:spPr/>
      <dgm:t>
        <a:bodyPr/>
        <a:lstStyle/>
        <a:p>
          <a:endParaRPr lang="ru-RU"/>
        </a:p>
      </dgm:t>
    </dgm:pt>
    <dgm:pt modelId="{9DCB82EC-EFCA-4DF4-B4D5-8462D0C5707D}" type="sibTrans" cxnId="{0F753551-971B-45BE-A072-AF573E2AF017}">
      <dgm:prSet/>
      <dgm:spPr/>
      <dgm:t>
        <a:bodyPr/>
        <a:lstStyle/>
        <a:p>
          <a:endParaRPr lang="ru-RU"/>
        </a:p>
      </dgm:t>
    </dgm:pt>
    <dgm:pt modelId="{DAD134FD-F8F8-4574-9263-ADE97BE5AE44}" type="pres">
      <dgm:prSet presAssocID="{43E59D06-402E-4A98-A296-241F9417274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64691A-EF9C-48AC-8CA6-A7E883A1B711}" type="pres">
      <dgm:prSet presAssocID="{258841F9-F11E-4BE3-AB15-032EA5490494}" presName="composite" presStyleCnt="0"/>
      <dgm:spPr/>
    </dgm:pt>
    <dgm:pt modelId="{DB740106-4375-4CDE-A96D-6723E8BA2122}" type="pres">
      <dgm:prSet presAssocID="{258841F9-F11E-4BE3-AB15-032EA5490494}" presName="imgShp" presStyleLbl="fgImgPlace1" presStyleIdx="0" presStyleCnt="5" custLinFactX="-50391" custLinFactNeighborX="-100000" custLinFactNeighborY="-6688"/>
      <dgm:spPr>
        <a:solidFill>
          <a:srgbClr val="D65700"/>
        </a:solidFill>
        <a:ln>
          <a:solidFill>
            <a:srgbClr val="996633"/>
          </a:solidFill>
        </a:ln>
      </dgm:spPr>
      <dgm:t>
        <a:bodyPr/>
        <a:lstStyle/>
        <a:p>
          <a:endParaRPr lang="ru-RU"/>
        </a:p>
      </dgm:t>
    </dgm:pt>
    <dgm:pt modelId="{F4BD435D-826B-45E1-91EB-2040AC7B5782}" type="pres">
      <dgm:prSet presAssocID="{258841F9-F11E-4BE3-AB15-032EA5490494}" presName="txShp" presStyleLbl="node1" presStyleIdx="0" presStyleCnt="5" custScaleX="138434" custScaleY="130589" custLinFactNeighborX="-2875" custLinFactNeighborY="8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60709-AB2F-41F8-9E5C-809FFCEF10DC}" type="pres">
      <dgm:prSet presAssocID="{69FEB57D-0187-47CA-B7FC-C2AA7D47483B}" presName="spacing" presStyleCnt="0"/>
      <dgm:spPr/>
    </dgm:pt>
    <dgm:pt modelId="{2795A668-ABC3-4974-983C-E67CA908DF01}" type="pres">
      <dgm:prSet presAssocID="{76CDF72B-F4F5-4430-B959-6306D8B68364}" presName="composite" presStyleCnt="0"/>
      <dgm:spPr/>
    </dgm:pt>
    <dgm:pt modelId="{14A195B4-387D-46FE-88DC-2D4687E89253}" type="pres">
      <dgm:prSet presAssocID="{76CDF72B-F4F5-4430-B959-6306D8B68364}" presName="imgShp" presStyleLbl="fgImgPlace1" presStyleIdx="1" presStyleCnt="5" custLinFactX="-50391" custLinFactNeighborX="-100000" custLinFactNeighborY="-2287"/>
      <dgm:spPr>
        <a:solidFill>
          <a:srgbClr val="D65700"/>
        </a:solidFill>
        <a:ln>
          <a:solidFill>
            <a:srgbClr val="996633"/>
          </a:solidFill>
        </a:ln>
      </dgm:spPr>
      <dgm:t>
        <a:bodyPr/>
        <a:lstStyle/>
        <a:p>
          <a:endParaRPr lang="ru-RU"/>
        </a:p>
      </dgm:t>
    </dgm:pt>
    <dgm:pt modelId="{2D2421FD-CDA6-4796-AD4F-2020FD7873E1}" type="pres">
      <dgm:prSet presAssocID="{76CDF72B-F4F5-4430-B959-6306D8B68364}" presName="txShp" presStyleLbl="node1" presStyleIdx="1" presStyleCnt="5" custScaleX="137106" custLinFactNeighborX="-2211" custLinFactNeighborY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E32BE-BE32-4C7A-B71E-79711EFCE373}" type="pres">
      <dgm:prSet presAssocID="{F83BF307-D7AB-4996-B286-4320146D1A66}" presName="spacing" presStyleCnt="0"/>
      <dgm:spPr/>
    </dgm:pt>
    <dgm:pt modelId="{BF3AB752-28F5-4C4F-A12F-8A6B53B1416A}" type="pres">
      <dgm:prSet presAssocID="{361D07F9-FEA9-4437-9A06-E7BDCCC5604E}" presName="composite" presStyleCnt="0"/>
      <dgm:spPr/>
    </dgm:pt>
    <dgm:pt modelId="{66B59699-B174-46E4-8E03-02D0C0CC4C82}" type="pres">
      <dgm:prSet presAssocID="{361D07F9-FEA9-4437-9A06-E7BDCCC5604E}" presName="imgShp" presStyleLbl="fgImgPlace1" presStyleIdx="2" presStyleCnt="5" custLinFactX="-50391" custLinFactNeighborX="-100000" custLinFactNeighborY="-7646"/>
      <dgm:spPr>
        <a:solidFill>
          <a:srgbClr val="D65700"/>
        </a:solidFill>
        <a:ln>
          <a:solidFill>
            <a:srgbClr val="996633"/>
          </a:solidFill>
        </a:ln>
      </dgm:spPr>
      <dgm:t>
        <a:bodyPr/>
        <a:lstStyle/>
        <a:p>
          <a:endParaRPr lang="ru-RU"/>
        </a:p>
      </dgm:t>
    </dgm:pt>
    <dgm:pt modelId="{8FE6FA50-0EAA-45A0-BB74-E2F5837D5F0D}" type="pres">
      <dgm:prSet presAssocID="{361D07F9-FEA9-4437-9A06-E7BDCCC5604E}" presName="txShp" presStyleLbl="node1" presStyleIdx="2" presStyleCnt="5" custScaleX="139320" custScaleY="132517" custLinFactNeighborX="-3318" custLinFactNeighborY="-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2E76F-64A1-4004-97B0-4B28D2680255}" type="pres">
      <dgm:prSet presAssocID="{FD6DE1C9-E817-4079-97C8-6C9DD8C0FE3A}" presName="spacing" presStyleCnt="0"/>
      <dgm:spPr/>
    </dgm:pt>
    <dgm:pt modelId="{123FAE34-3E3A-4B57-8504-FB3831D0143E}" type="pres">
      <dgm:prSet presAssocID="{1F19C9E3-0C2B-46D5-AA82-2F22CC58D4E9}" presName="composite" presStyleCnt="0"/>
      <dgm:spPr/>
    </dgm:pt>
    <dgm:pt modelId="{4CD698A8-A747-45D2-87AA-EB91CBF72993}" type="pres">
      <dgm:prSet presAssocID="{1F19C9E3-0C2B-46D5-AA82-2F22CC58D4E9}" presName="imgShp" presStyleLbl="fgImgPlace1" presStyleIdx="3" presStyleCnt="5" custLinFactX="-50391" custLinFactNeighborX="-100000" custLinFactNeighborY="-4209"/>
      <dgm:spPr>
        <a:solidFill>
          <a:srgbClr val="D65700"/>
        </a:solidFill>
        <a:ln>
          <a:solidFill>
            <a:srgbClr val="996633"/>
          </a:solidFill>
        </a:ln>
      </dgm:spPr>
      <dgm:t>
        <a:bodyPr/>
        <a:lstStyle/>
        <a:p>
          <a:endParaRPr lang="ru-RU"/>
        </a:p>
      </dgm:t>
    </dgm:pt>
    <dgm:pt modelId="{03AACE0F-148B-42BE-9940-D1D364B094D4}" type="pres">
      <dgm:prSet presAssocID="{1F19C9E3-0C2B-46D5-AA82-2F22CC58D4E9}" presName="txShp" presStyleLbl="node1" presStyleIdx="3" presStyleCnt="5" custScaleX="137108" custScaleY="118791" custLinFactNeighborX="-2212" custLinFactNeighborY="-4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7B5CB-6A8B-43B5-925F-F468AF3FB6ED}" type="pres">
      <dgm:prSet presAssocID="{6737628B-18B5-49C0-89DC-FDCDD07840AC}" presName="spacing" presStyleCnt="0"/>
      <dgm:spPr/>
    </dgm:pt>
    <dgm:pt modelId="{BEECBC78-514E-49C7-B789-F0E2124BD79A}" type="pres">
      <dgm:prSet presAssocID="{44A482FF-8DEC-45B6-95BC-403B5206C33B}" presName="composite" presStyleCnt="0"/>
      <dgm:spPr/>
    </dgm:pt>
    <dgm:pt modelId="{E3FD05FB-9135-4BA4-BFF1-005C8F0A9B72}" type="pres">
      <dgm:prSet presAssocID="{44A482FF-8DEC-45B6-95BC-403B5206C33B}" presName="imgShp" presStyleLbl="fgImgPlace1" presStyleIdx="4" presStyleCnt="5" custLinFactX="-50391" custLinFactNeighborX="-100000" custLinFactNeighborY="5057"/>
      <dgm:spPr>
        <a:solidFill>
          <a:srgbClr val="D65700"/>
        </a:solidFill>
        <a:ln>
          <a:solidFill>
            <a:srgbClr val="996633"/>
          </a:solidFill>
        </a:ln>
      </dgm:spPr>
      <dgm:t>
        <a:bodyPr/>
        <a:lstStyle/>
        <a:p>
          <a:endParaRPr lang="ru-RU"/>
        </a:p>
      </dgm:t>
    </dgm:pt>
    <dgm:pt modelId="{EBF2F3E6-E273-4F2D-A265-C2F793856717}" type="pres">
      <dgm:prSet presAssocID="{44A482FF-8DEC-45B6-95BC-403B5206C33B}" presName="txShp" presStyleLbl="node1" presStyleIdx="4" presStyleCnt="5" custScaleX="139319" custScaleY="138452" custLinFactNeighborX="-3318" custLinFactNeighborY="-2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662C9A-2080-4576-A010-48A3471F70CA}" type="presOf" srcId="{1F19C9E3-0C2B-46D5-AA82-2F22CC58D4E9}" destId="{03AACE0F-148B-42BE-9940-D1D364B094D4}" srcOrd="0" destOrd="0" presId="urn:microsoft.com/office/officeart/2005/8/layout/vList3#3"/>
    <dgm:cxn modelId="{CA147E72-C470-4E8F-A34D-3774DB0B494C}" srcId="{43E59D06-402E-4A98-A296-241F9417274D}" destId="{361D07F9-FEA9-4437-9A06-E7BDCCC5604E}" srcOrd="2" destOrd="0" parTransId="{DFCFA4D8-FB4C-4616-8306-5520A9967913}" sibTransId="{FD6DE1C9-E817-4079-97C8-6C9DD8C0FE3A}"/>
    <dgm:cxn modelId="{F89FFAE4-050D-4C95-95BA-29A7B76688AF}" srcId="{43E59D06-402E-4A98-A296-241F9417274D}" destId="{258841F9-F11E-4BE3-AB15-032EA5490494}" srcOrd="0" destOrd="0" parTransId="{0CEDDB2B-46C7-4602-B3B2-F0212C72105D}" sibTransId="{69FEB57D-0187-47CA-B7FC-C2AA7D47483B}"/>
    <dgm:cxn modelId="{0F753551-971B-45BE-A072-AF573E2AF017}" srcId="{43E59D06-402E-4A98-A296-241F9417274D}" destId="{44A482FF-8DEC-45B6-95BC-403B5206C33B}" srcOrd="4" destOrd="0" parTransId="{14F38A39-E2E1-401B-A6B8-9C7F02F12148}" sibTransId="{9DCB82EC-EFCA-4DF4-B4D5-8462D0C5707D}"/>
    <dgm:cxn modelId="{CC5F7B4E-9F34-4EC8-94BA-FA6182F4809B}" type="presOf" srcId="{258841F9-F11E-4BE3-AB15-032EA5490494}" destId="{F4BD435D-826B-45E1-91EB-2040AC7B5782}" srcOrd="0" destOrd="0" presId="urn:microsoft.com/office/officeart/2005/8/layout/vList3#3"/>
    <dgm:cxn modelId="{091DB0FA-DADE-47A4-8DBD-7AD02B2888ED}" type="presOf" srcId="{361D07F9-FEA9-4437-9A06-E7BDCCC5604E}" destId="{8FE6FA50-0EAA-45A0-BB74-E2F5837D5F0D}" srcOrd="0" destOrd="0" presId="urn:microsoft.com/office/officeart/2005/8/layout/vList3#3"/>
    <dgm:cxn modelId="{49B52ED7-1AF6-4C98-B4B1-432F083F5D0C}" srcId="{43E59D06-402E-4A98-A296-241F9417274D}" destId="{1F19C9E3-0C2B-46D5-AA82-2F22CC58D4E9}" srcOrd="3" destOrd="0" parTransId="{37BD546B-1942-4555-8CAC-F0CA7F4020C3}" sibTransId="{6737628B-18B5-49C0-89DC-FDCDD07840AC}"/>
    <dgm:cxn modelId="{D18FE561-CEEA-4D31-8073-D3B2CF0B5D0D}" type="presOf" srcId="{43E59D06-402E-4A98-A296-241F9417274D}" destId="{DAD134FD-F8F8-4574-9263-ADE97BE5AE44}" srcOrd="0" destOrd="0" presId="urn:microsoft.com/office/officeart/2005/8/layout/vList3#3"/>
    <dgm:cxn modelId="{E735EB2B-170B-4762-B5AE-D124CEB42057}" srcId="{43E59D06-402E-4A98-A296-241F9417274D}" destId="{76CDF72B-F4F5-4430-B959-6306D8B68364}" srcOrd="1" destOrd="0" parTransId="{188397F3-D272-4D88-BFFB-193B20007B87}" sibTransId="{F83BF307-D7AB-4996-B286-4320146D1A66}"/>
    <dgm:cxn modelId="{60E05AAC-1F97-4608-9555-F4988B935CC6}" type="presOf" srcId="{76CDF72B-F4F5-4430-B959-6306D8B68364}" destId="{2D2421FD-CDA6-4796-AD4F-2020FD7873E1}" srcOrd="0" destOrd="0" presId="urn:microsoft.com/office/officeart/2005/8/layout/vList3#3"/>
    <dgm:cxn modelId="{A9675741-C6FB-4248-B1E5-883C0AC7267E}" type="presOf" srcId="{44A482FF-8DEC-45B6-95BC-403B5206C33B}" destId="{EBF2F3E6-E273-4F2D-A265-C2F793856717}" srcOrd="0" destOrd="0" presId="urn:microsoft.com/office/officeart/2005/8/layout/vList3#3"/>
    <dgm:cxn modelId="{9C385E4A-2EE3-40E5-B5F5-ED95797076F6}" type="presParOf" srcId="{DAD134FD-F8F8-4574-9263-ADE97BE5AE44}" destId="{1C64691A-EF9C-48AC-8CA6-A7E883A1B711}" srcOrd="0" destOrd="0" presId="urn:microsoft.com/office/officeart/2005/8/layout/vList3#3"/>
    <dgm:cxn modelId="{296F44E5-2EAC-47CA-8365-54C255E66046}" type="presParOf" srcId="{1C64691A-EF9C-48AC-8CA6-A7E883A1B711}" destId="{DB740106-4375-4CDE-A96D-6723E8BA2122}" srcOrd="0" destOrd="0" presId="urn:microsoft.com/office/officeart/2005/8/layout/vList3#3"/>
    <dgm:cxn modelId="{F22B8CA7-7AF8-442C-ABA5-2C7E178C01C8}" type="presParOf" srcId="{1C64691A-EF9C-48AC-8CA6-A7E883A1B711}" destId="{F4BD435D-826B-45E1-91EB-2040AC7B5782}" srcOrd="1" destOrd="0" presId="urn:microsoft.com/office/officeart/2005/8/layout/vList3#3"/>
    <dgm:cxn modelId="{8BEC0292-F397-49B4-82BC-A298A32345CF}" type="presParOf" srcId="{DAD134FD-F8F8-4574-9263-ADE97BE5AE44}" destId="{91C60709-AB2F-41F8-9E5C-809FFCEF10DC}" srcOrd="1" destOrd="0" presId="urn:microsoft.com/office/officeart/2005/8/layout/vList3#3"/>
    <dgm:cxn modelId="{306223FD-09AB-4FBE-AC11-6747ACB24585}" type="presParOf" srcId="{DAD134FD-F8F8-4574-9263-ADE97BE5AE44}" destId="{2795A668-ABC3-4974-983C-E67CA908DF01}" srcOrd="2" destOrd="0" presId="urn:microsoft.com/office/officeart/2005/8/layout/vList3#3"/>
    <dgm:cxn modelId="{34BF55ED-3F03-4B85-BEDD-460F5F8691D6}" type="presParOf" srcId="{2795A668-ABC3-4974-983C-E67CA908DF01}" destId="{14A195B4-387D-46FE-88DC-2D4687E89253}" srcOrd="0" destOrd="0" presId="urn:microsoft.com/office/officeart/2005/8/layout/vList3#3"/>
    <dgm:cxn modelId="{2D4AA639-428F-47BC-AC46-6F230F09FF94}" type="presParOf" srcId="{2795A668-ABC3-4974-983C-E67CA908DF01}" destId="{2D2421FD-CDA6-4796-AD4F-2020FD7873E1}" srcOrd="1" destOrd="0" presId="urn:microsoft.com/office/officeart/2005/8/layout/vList3#3"/>
    <dgm:cxn modelId="{34E16FA5-0A08-48CB-A748-3ABDA69679A0}" type="presParOf" srcId="{DAD134FD-F8F8-4574-9263-ADE97BE5AE44}" destId="{9D0E32BE-BE32-4C7A-B71E-79711EFCE373}" srcOrd="3" destOrd="0" presId="urn:microsoft.com/office/officeart/2005/8/layout/vList3#3"/>
    <dgm:cxn modelId="{FA891B1D-6A53-456B-86E1-964A5E8926D9}" type="presParOf" srcId="{DAD134FD-F8F8-4574-9263-ADE97BE5AE44}" destId="{BF3AB752-28F5-4C4F-A12F-8A6B53B1416A}" srcOrd="4" destOrd="0" presId="urn:microsoft.com/office/officeart/2005/8/layout/vList3#3"/>
    <dgm:cxn modelId="{E184C77F-6D19-49E9-9859-16F1F5DCCDB9}" type="presParOf" srcId="{BF3AB752-28F5-4C4F-A12F-8A6B53B1416A}" destId="{66B59699-B174-46E4-8E03-02D0C0CC4C82}" srcOrd="0" destOrd="0" presId="urn:microsoft.com/office/officeart/2005/8/layout/vList3#3"/>
    <dgm:cxn modelId="{2E4D3BBD-812B-4BE0-BC78-3C277A6740E4}" type="presParOf" srcId="{BF3AB752-28F5-4C4F-A12F-8A6B53B1416A}" destId="{8FE6FA50-0EAA-45A0-BB74-E2F5837D5F0D}" srcOrd="1" destOrd="0" presId="urn:microsoft.com/office/officeart/2005/8/layout/vList3#3"/>
    <dgm:cxn modelId="{BD98D190-7163-47C6-A11A-CAB09F202EB8}" type="presParOf" srcId="{DAD134FD-F8F8-4574-9263-ADE97BE5AE44}" destId="{5F72E76F-64A1-4004-97B0-4B28D2680255}" srcOrd="5" destOrd="0" presId="urn:microsoft.com/office/officeart/2005/8/layout/vList3#3"/>
    <dgm:cxn modelId="{7D2A2154-4625-4F9E-96E0-BD2BAAD6AE86}" type="presParOf" srcId="{DAD134FD-F8F8-4574-9263-ADE97BE5AE44}" destId="{123FAE34-3E3A-4B57-8504-FB3831D0143E}" srcOrd="6" destOrd="0" presId="urn:microsoft.com/office/officeart/2005/8/layout/vList3#3"/>
    <dgm:cxn modelId="{74142B01-84D4-455F-AC6C-83A66E8295BA}" type="presParOf" srcId="{123FAE34-3E3A-4B57-8504-FB3831D0143E}" destId="{4CD698A8-A747-45D2-87AA-EB91CBF72993}" srcOrd="0" destOrd="0" presId="urn:microsoft.com/office/officeart/2005/8/layout/vList3#3"/>
    <dgm:cxn modelId="{62BCB496-F19A-4F21-9DD0-77727CB40404}" type="presParOf" srcId="{123FAE34-3E3A-4B57-8504-FB3831D0143E}" destId="{03AACE0F-148B-42BE-9940-D1D364B094D4}" srcOrd="1" destOrd="0" presId="urn:microsoft.com/office/officeart/2005/8/layout/vList3#3"/>
    <dgm:cxn modelId="{9E4C0C8E-834E-49D2-BC10-73410E7AADB7}" type="presParOf" srcId="{DAD134FD-F8F8-4574-9263-ADE97BE5AE44}" destId="{CB47B5CB-6A8B-43B5-925F-F468AF3FB6ED}" srcOrd="7" destOrd="0" presId="urn:microsoft.com/office/officeart/2005/8/layout/vList3#3"/>
    <dgm:cxn modelId="{4CF07773-5D6E-4610-842A-4DE45A661A2E}" type="presParOf" srcId="{DAD134FD-F8F8-4574-9263-ADE97BE5AE44}" destId="{BEECBC78-514E-49C7-B789-F0E2124BD79A}" srcOrd="8" destOrd="0" presId="urn:microsoft.com/office/officeart/2005/8/layout/vList3#3"/>
    <dgm:cxn modelId="{1DEAC827-26AF-4163-83C0-A07F2009202F}" type="presParOf" srcId="{BEECBC78-514E-49C7-B789-F0E2124BD79A}" destId="{E3FD05FB-9135-4BA4-BFF1-005C8F0A9B72}" srcOrd="0" destOrd="0" presId="urn:microsoft.com/office/officeart/2005/8/layout/vList3#3"/>
    <dgm:cxn modelId="{2C2EAFD8-1305-406A-993C-4A04182DE526}" type="presParOf" srcId="{BEECBC78-514E-49C7-B789-F0E2124BD79A}" destId="{EBF2F3E6-E273-4F2D-A265-C2F793856717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E59D06-402E-4A98-A296-241F9417274D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8841F9-F11E-4BE3-AB15-032EA5490494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660033"/>
          </a:solidFill>
        </a:ln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Срок удовлетворения требования 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10 ДНЕЙ</a:t>
          </a:r>
        </a:p>
      </dgm:t>
    </dgm:pt>
    <dgm:pt modelId="{0CEDDB2B-46C7-4602-B3B2-F0212C72105D}" type="parTrans" cxnId="{F89FFAE4-050D-4C95-95BA-29A7B76688AF}">
      <dgm:prSet/>
      <dgm:spPr/>
      <dgm:t>
        <a:bodyPr/>
        <a:lstStyle/>
        <a:p>
          <a:endParaRPr lang="ru-RU"/>
        </a:p>
      </dgm:t>
    </dgm:pt>
    <dgm:pt modelId="{69FEB57D-0187-47CA-B7FC-C2AA7D47483B}" type="sibTrans" cxnId="{F89FFAE4-050D-4C95-95BA-29A7B76688AF}">
      <dgm:prSet/>
      <dgm:spPr/>
      <dgm:t>
        <a:bodyPr/>
        <a:lstStyle/>
        <a:p>
          <a:endParaRPr lang="ru-RU"/>
        </a:p>
      </dgm:t>
    </dgm:pt>
    <dgm:pt modelId="{600D420A-C0C7-4DEB-8D90-4131230FA8C0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660033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Потребитель не имеет право требовать предоставления другого товара, обладающего этими же основными потребительскими свойствами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71F8FC-1322-49C8-974D-C176169A6036}" type="parTrans" cxnId="{2E277190-51B0-4D80-8EF5-89E15437C5DE}">
      <dgm:prSet/>
      <dgm:spPr/>
      <dgm:t>
        <a:bodyPr/>
        <a:lstStyle/>
        <a:p>
          <a:endParaRPr lang="ru-RU"/>
        </a:p>
      </dgm:t>
    </dgm:pt>
    <dgm:pt modelId="{1D42D39B-BFA9-4D1B-9FC9-CC41F597DDAC}" type="sibTrans" cxnId="{2E277190-51B0-4D80-8EF5-89E15437C5DE}">
      <dgm:prSet/>
      <dgm:spPr/>
      <dgm:t>
        <a:bodyPr/>
        <a:lstStyle/>
        <a:p>
          <a:endParaRPr lang="ru-RU"/>
        </a:p>
      </dgm:t>
    </dgm:pt>
    <dgm:pt modelId="{76CDF72B-F4F5-4430-B959-6306D8B68364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660033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Если цена на товар изменилась, потребитель вправе также потребовать возмещения разницы в ценах</a:t>
          </a:r>
          <a:endParaRPr lang="ru-RU" sz="2400" b="1" dirty="0">
            <a:solidFill>
              <a:srgbClr val="660033"/>
            </a:solidFill>
            <a:latin typeface="Calibri" pitchFamily="34" charset="0"/>
            <a:cs typeface="Calibri" pitchFamily="34" charset="0"/>
          </a:endParaRPr>
        </a:p>
      </dgm:t>
    </dgm:pt>
    <dgm:pt modelId="{188397F3-D272-4D88-BFFB-193B20007B87}" type="parTrans" cxnId="{E735EB2B-170B-4762-B5AE-D124CEB42057}">
      <dgm:prSet/>
      <dgm:spPr/>
      <dgm:t>
        <a:bodyPr/>
        <a:lstStyle/>
        <a:p>
          <a:endParaRPr lang="ru-RU"/>
        </a:p>
      </dgm:t>
    </dgm:pt>
    <dgm:pt modelId="{F83BF307-D7AB-4996-B286-4320146D1A66}" type="sibTrans" cxnId="{E735EB2B-170B-4762-B5AE-D124CEB42057}">
      <dgm:prSet/>
      <dgm:spPr/>
      <dgm:t>
        <a:bodyPr/>
        <a:lstStyle/>
        <a:p>
          <a:endParaRPr lang="ru-RU"/>
        </a:p>
      </dgm:t>
    </dgm:pt>
    <dgm:pt modelId="{361D07F9-FEA9-4437-9A06-E7BDCCC5604E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660033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Если товар был продан в кредит, </a:t>
          </a:r>
        </a:p>
        <a:p>
          <a:pPr>
            <a:spcAft>
              <a:spcPts val="0"/>
            </a:spcAft>
          </a:pPr>
          <a:r>
            <a:rPr lang="ru-RU" sz="2400" b="1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потребителю возвращается уплаченная за товар сумма в размере погашенного ко дню возврата товара кредита, и возмещается плата за предоставление кредита</a:t>
          </a:r>
          <a:endParaRPr lang="ru-RU" sz="2400" b="1" dirty="0">
            <a:solidFill>
              <a:srgbClr val="660033"/>
            </a:solidFill>
            <a:latin typeface="Calibri" pitchFamily="34" charset="0"/>
            <a:cs typeface="Calibri" pitchFamily="34" charset="0"/>
          </a:endParaRPr>
        </a:p>
      </dgm:t>
    </dgm:pt>
    <dgm:pt modelId="{DFCFA4D8-FB4C-4616-8306-5520A9967913}" type="parTrans" cxnId="{CA147E72-C470-4E8F-A34D-3774DB0B494C}">
      <dgm:prSet/>
      <dgm:spPr/>
      <dgm:t>
        <a:bodyPr/>
        <a:lstStyle/>
        <a:p>
          <a:endParaRPr lang="ru-RU"/>
        </a:p>
      </dgm:t>
    </dgm:pt>
    <dgm:pt modelId="{FD6DE1C9-E817-4079-97C8-6C9DD8C0FE3A}" type="sibTrans" cxnId="{CA147E72-C470-4E8F-A34D-3774DB0B494C}">
      <dgm:prSet/>
      <dgm:spPr/>
      <dgm:t>
        <a:bodyPr/>
        <a:lstStyle/>
        <a:p>
          <a:endParaRPr lang="ru-RU"/>
        </a:p>
      </dgm:t>
    </dgm:pt>
    <dgm:pt modelId="{DAD134FD-F8F8-4574-9263-ADE97BE5AE44}" type="pres">
      <dgm:prSet presAssocID="{43E59D06-402E-4A98-A296-241F9417274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64691A-EF9C-48AC-8CA6-A7E883A1B711}" type="pres">
      <dgm:prSet presAssocID="{258841F9-F11E-4BE3-AB15-032EA5490494}" presName="composite" presStyleCnt="0"/>
      <dgm:spPr/>
    </dgm:pt>
    <dgm:pt modelId="{DB740106-4375-4CDE-A96D-6723E8BA2122}" type="pres">
      <dgm:prSet presAssocID="{258841F9-F11E-4BE3-AB15-032EA5490494}" presName="imgShp" presStyleLbl="fgImgPlace1" presStyleIdx="0" presStyleCnt="4" custLinFactX="-5593" custLinFactNeighborX="-100000" custLinFactNeighborY="25523"/>
      <dgm:spPr>
        <a:solidFill>
          <a:srgbClr val="D6570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F4BD435D-826B-45E1-91EB-2040AC7B5782}" type="pres">
      <dgm:prSet presAssocID="{258841F9-F11E-4BE3-AB15-032EA5490494}" presName="txShp" presStyleLbl="node1" presStyleIdx="0" presStyleCnt="4" custScaleX="128511" custLinFactNeighborX="-1604" custLinFactNeighborY="2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60709-AB2F-41F8-9E5C-809FFCEF10DC}" type="pres">
      <dgm:prSet presAssocID="{69FEB57D-0187-47CA-B7FC-C2AA7D47483B}" presName="spacing" presStyleCnt="0"/>
      <dgm:spPr/>
    </dgm:pt>
    <dgm:pt modelId="{ACFE2F6D-DD12-4290-B385-2607C0502143}" type="pres">
      <dgm:prSet presAssocID="{600D420A-C0C7-4DEB-8D90-4131230FA8C0}" presName="composite" presStyleCnt="0"/>
      <dgm:spPr/>
    </dgm:pt>
    <dgm:pt modelId="{38988B64-AB3C-4380-8898-A062B1BDE88A}" type="pres">
      <dgm:prSet presAssocID="{600D420A-C0C7-4DEB-8D90-4131230FA8C0}" presName="imgShp" presStyleLbl="fgImgPlace1" presStyleIdx="1" presStyleCnt="4" custLinFactX="-2836" custLinFactNeighborX="-100000" custLinFactNeighborY="8675"/>
      <dgm:spPr>
        <a:solidFill>
          <a:srgbClr val="D6570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6B31DBE-C2E3-4A2C-AF68-E8B0CF556C65}" type="pres">
      <dgm:prSet presAssocID="{600D420A-C0C7-4DEB-8D90-4131230FA8C0}" presName="txShp" presStyleLbl="node1" presStyleIdx="1" presStyleCnt="4" custScaleX="130497" custScaleY="120100" custLinFactNeighborX="-2808" custLinFactNeighborY="15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A4303-C126-4776-991F-284176858FE7}" type="pres">
      <dgm:prSet presAssocID="{1D42D39B-BFA9-4D1B-9FC9-CC41F597DDAC}" presName="spacing" presStyleCnt="0"/>
      <dgm:spPr/>
    </dgm:pt>
    <dgm:pt modelId="{2795A668-ABC3-4974-983C-E67CA908DF01}" type="pres">
      <dgm:prSet presAssocID="{76CDF72B-F4F5-4430-B959-6306D8B68364}" presName="composite" presStyleCnt="0"/>
      <dgm:spPr/>
    </dgm:pt>
    <dgm:pt modelId="{14A195B4-387D-46FE-88DC-2D4687E89253}" type="pres">
      <dgm:prSet presAssocID="{76CDF72B-F4F5-4430-B959-6306D8B68364}" presName="imgShp" presStyleLbl="fgImgPlace1" presStyleIdx="2" presStyleCnt="4" custLinFactX="-8514" custLinFactNeighborX="-100000" custLinFactNeighborY="1260"/>
      <dgm:spPr>
        <a:solidFill>
          <a:srgbClr val="D6570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D2421FD-CDA6-4796-AD4F-2020FD7873E1}" type="pres">
      <dgm:prSet presAssocID="{76CDF72B-F4F5-4430-B959-6306D8B68364}" presName="txShp" presStyleLbl="node1" presStyleIdx="2" presStyleCnt="4" custScaleX="130763" custLinFactNeighborX="-3269" custLinFactNeighborY="1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E32BE-BE32-4C7A-B71E-79711EFCE373}" type="pres">
      <dgm:prSet presAssocID="{F83BF307-D7AB-4996-B286-4320146D1A66}" presName="spacing" presStyleCnt="0"/>
      <dgm:spPr/>
    </dgm:pt>
    <dgm:pt modelId="{BF3AB752-28F5-4C4F-A12F-8A6B53B1416A}" type="pres">
      <dgm:prSet presAssocID="{361D07F9-FEA9-4437-9A06-E7BDCCC5604E}" presName="composite" presStyleCnt="0"/>
      <dgm:spPr/>
    </dgm:pt>
    <dgm:pt modelId="{66B59699-B174-46E4-8E03-02D0C0CC4C82}" type="pres">
      <dgm:prSet presAssocID="{361D07F9-FEA9-4437-9A06-E7BDCCC5604E}" presName="imgShp" presStyleLbl="fgImgPlace1" presStyleIdx="3" presStyleCnt="4" custLinFactX="-8514" custLinFactNeighborX="-100000" custLinFactNeighborY="2900"/>
      <dgm:spPr>
        <a:solidFill>
          <a:srgbClr val="D6570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FE6FA50-0EAA-45A0-BB74-E2F5837D5F0D}" type="pres">
      <dgm:prSet presAssocID="{361D07F9-FEA9-4437-9A06-E7BDCCC5604E}" presName="txShp" presStyleLbl="node1" presStyleIdx="3" presStyleCnt="4" custScaleX="134004" custScaleY="138755" custLinFactNeighborX="-5448" custLinFactNeighborY="-5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4CB85D-209E-445E-BE15-1F453DACCB00}" type="presOf" srcId="{600D420A-C0C7-4DEB-8D90-4131230FA8C0}" destId="{26B31DBE-C2E3-4A2C-AF68-E8B0CF556C65}" srcOrd="0" destOrd="0" presId="urn:microsoft.com/office/officeart/2005/8/layout/vList3#4"/>
    <dgm:cxn modelId="{2E277190-51B0-4D80-8EF5-89E15437C5DE}" srcId="{43E59D06-402E-4A98-A296-241F9417274D}" destId="{600D420A-C0C7-4DEB-8D90-4131230FA8C0}" srcOrd="1" destOrd="0" parTransId="{5371F8FC-1322-49C8-974D-C176169A6036}" sibTransId="{1D42D39B-BFA9-4D1B-9FC9-CC41F597DDAC}"/>
    <dgm:cxn modelId="{4DA1E37B-E621-493F-ABA2-E55080726B18}" type="presOf" srcId="{43E59D06-402E-4A98-A296-241F9417274D}" destId="{DAD134FD-F8F8-4574-9263-ADE97BE5AE44}" srcOrd="0" destOrd="0" presId="urn:microsoft.com/office/officeart/2005/8/layout/vList3#4"/>
    <dgm:cxn modelId="{CA147E72-C470-4E8F-A34D-3774DB0B494C}" srcId="{43E59D06-402E-4A98-A296-241F9417274D}" destId="{361D07F9-FEA9-4437-9A06-E7BDCCC5604E}" srcOrd="3" destOrd="0" parTransId="{DFCFA4D8-FB4C-4616-8306-5520A9967913}" sibTransId="{FD6DE1C9-E817-4079-97C8-6C9DD8C0FE3A}"/>
    <dgm:cxn modelId="{E735EB2B-170B-4762-B5AE-D124CEB42057}" srcId="{43E59D06-402E-4A98-A296-241F9417274D}" destId="{76CDF72B-F4F5-4430-B959-6306D8B68364}" srcOrd="2" destOrd="0" parTransId="{188397F3-D272-4D88-BFFB-193B20007B87}" sibTransId="{F83BF307-D7AB-4996-B286-4320146D1A66}"/>
    <dgm:cxn modelId="{35B4BA98-24D9-4B74-A73F-4BE54BF52EA5}" type="presOf" srcId="{258841F9-F11E-4BE3-AB15-032EA5490494}" destId="{F4BD435D-826B-45E1-91EB-2040AC7B5782}" srcOrd="0" destOrd="0" presId="urn:microsoft.com/office/officeart/2005/8/layout/vList3#4"/>
    <dgm:cxn modelId="{37D5C757-DBAA-43E0-B5CC-7D2E6A49C3CA}" type="presOf" srcId="{76CDF72B-F4F5-4430-B959-6306D8B68364}" destId="{2D2421FD-CDA6-4796-AD4F-2020FD7873E1}" srcOrd="0" destOrd="0" presId="urn:microsoft.com/office/officeart/2005/8/layout/vList3#4"/>
    <dgm:cxn modelId="{F5CB8B3A-3B81-467B-8FE8-4052B141D60D}" type="presOf" srcId="{361D07F9-FEA9-4437-9A06-E7BDCCC5604E}" destId="{8FE6FA50-0EAA-45A0-BB74-E2F5837D5F0D}" srcOrd="0" destOrd="0" presId="urn:microsoft.com/office/officeart/2005/8/layout/vList3#4"/>
    <dgm:cxn modelId="{F89FFAE4-050D-4C95-95BA-29A7B76688AF}" srcId="{43E59D06-402E-4A98-A296-241F9417274D}" destId="{258841F9-F11E-4BE3-AB15-032EA5490494}" srcOrd="0" destOrd="0" parTransId="{0CEDDB2B-46C7-4602-B3B2-F0212C72105D}" sibTransId="{69FEB57D-0187-47CA-B7FC-C2AA7D47483B}"/>
    <dgm:cxn modelId="{DB7F8E15-F0D9-4967-B0FC-46FD33D4DECC}" type="presParOf" srcId="{DAD134FD-F8F8-4574-9263-ADE97BE5AE44}" destId="{1C64691A-EF9C-48AC-8CA6-A7E883A1B711}" srcOrd="0" destOrd="0" presId="urn:microsoft.com/office/officeart/2005/8/layout/vList3#4"/>
    <dgm:cxn modelId="{42E9D00A-C8DC-4AAE-8B25-085428C81E3A}" type="presParOf" srcId="{1C64691A-EF9C-48AC-8CA6-A7E883A1B711}" destId="{DB740106-4375-4CDE-A96D-6723E8BA2122}" srcOrd="0" destOrd="0" presId="urn:microsoft.com/office/officeart/2005/8/layout/vList3#4"/>
    <dgm:cxn modelId="{A4F44E61-A03B-45F7-8E52-4D6FE88D0B6C}" type="presParOf" srcId="{1C64691A-EF9C-48AC-8CA6-A7E883A1B711}" destId="{F4BD435D-826B-45E1-91EB-2040AC7B5782}" srcOrd="1" destOrd="0" presId="urn:microsoft.com/office/officeart/2005/8/layout/vList3#4"/>
    <dgm:cxn modelId="{AA392D45-D3D3-4ECA-BDC4-D4ADE18A3936}" type="presParOf" srcId="{DAD134FD-F8F8-4574-9263-ADE97BE5AE44}" destId="{91C60709-AB2F-41F8-9E5C-809FFCEF10DC}" srcOrd="1" destOrd="0" presId="urn:microsoft.com/office/officeart/2005/8/layout/vList3#4"/>
    <dgm:cxn modelId="{D0BEEC51-26FC-4D0B-8058-2B1B90167E94}" type="presParOf" srcId="{DAD134FD-F8F8-4574-9263-ADE97BE5AE44}" destId="{ACFE2F6D-DD12-4290-B385-2607C0502143}" srcOrd="2" destOrd="0" presId="urn:microsoft.com/office/officeart/2005/8/layout/vList3#4"/>
    <dgm:cxn modelId="{B2353D0A-55B7-4FE8-B617-B5F4801FC8D9}" type="presParOf" srcId="{ACFE2F6D-DD12-4290-B385-2607C0502143}" destId="{38988B64-AB3C-4380-8898-A062B1BDE88A}" srcOrd="0" destOrd="0" presId="urn:microsoft.com/office/officeart/2005/8/layout/vList3#4"/>
    <dgm:cxn modelId="{EB2BB016-5CE4-4772-B96C-818C6A1FB934}" type="presParOf" srcId="{ACFE2F6D-DD12-4290-B385-2607C0502143}" destId="{26B31DBE-C2E3-4A2C-AF68-E8B0CF556C65}" srcOrd="1" destOrd="0" presId="urn:microsoft.com/office/officeart/2005/8/layout/vList3#4"/>
    <dgm:cxn modelId="{B0B6C247-D4FF-45C5-AF83-93D6F99B074F}" type="presParOf" srcId="{DAD134FD-F8F8-4574-9263-ADE97BE5AE44}" destId="{DD3A4303-C126-4776-991F-284176858FE7}" srcOrd="3" destOrd="0" presId="urn:microsoft.com/office/officeart/2005/8/layout/vList3#4"/>
    <dgm:cxn modelId="{9A8198AF-3327-456C-8C40-A918D9C5F79B}" type="presParOf" srcId="{DAD134FD-F8F8-4574-9263-ADE97BE5AE44}" destId="{2795A668-ABC3-4974-983C-E67CA908DF01}" srcOrd="4" destOrd="0" presId="urn:microsoft.com/office/officeart/2005/8/layout/vList3#4"/>
    <dgm:cxn modelId="{7F68FAAD-952D-4FB0-9458-50879D88DAC2}" type="presParOf" srcId="{2795A668-ABC3-4974-983C-E67CA908DF01}" destId="{14A195B4-387D-46FE-88DC-2D4687E89253}" srcOrd="0" destOrd="0" presId="urn:microsoft.com/office/officeart/2005/8/layout/vList3#4"/>
    <dgm:cxn modelId="{DEEE44E8-1471-4027-AEE6-BD4BA8ECB0F3}" type="presParOf" srcId="{2795A668-ABC3-4974-983C-E67CA908DF01}" destId="{2D2421FD-CDA6-4796-AD4F-2020FD7873E1}" srcOrd="1" destOrd="0" presId="urn:microsoft.com/office/officeart/2005/8/layout/vList3#4"/>
    <dgm:cxn modelId="{9116FB5E-CB4C-4CBA-91E2-FDF6573DC2C8}" type="presParOf" srcId="{DAD134FD-F8F8-4574-9263-ADE97BE5AE44}" destId="{9D0E32BE-BE32-4C7A-B71E-79711EFCE373}" srcOrd="5" destOrd="0" presId="urn:microsoft.com/office/officeart/2005/8/layout/vList3#4"/>
    <dgm:cxn modelId="{F53DF697-4035-4CE2-8D3D-EB4B0732D2F2}" type="presParOf" srcId="{DAD134FD-F8F8-4574-9263-ADE97BE5AE44}" destId="{BF3AB752-28F5-4C4F-A12F-8A6B53B1416A}" srcOrd="6" destOrd="0" presId="urn:microsoft.com/office/officeart/2005/8/layout/vList3#4"/>
    <dgm:cxn modelId="{FB7ADE82-08FB-47F3-941B-8108D202FEB2}" type="presParOf" srcId="{BF3AB752-28F5-4C4F-A12F-8A6B53B1416A}" destId="{66B59699-B174-46E4-8E03-02D0C0CC4C82}" srcOrd="0" destOrd="0" presId="urn:microsoft.com/office/officeart/2005/8/layout/vList3#4"/>
    <dgm:cxn modelId="{FEACCCD5-32B2-46FD-B3D2-41C2226DECD3}" type="presParOf" srcId="{BF3AB752-28F5-4C4F-A12F-8A6B53B1416A}" destId="{8FE6FA50-0EAA-45A0-BB74-E2F5837D5F0D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D0EEBD-B677-4EBE-A20D-057F137D0A1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869CA9-6477-4C69-837B-330C3C3496EB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500" b="1" dirty="0" smtClean="0"/>
            <a:t/>
          </a:r>
          <a:br>
            <a:rPr lang="ru-RU" sz="1500" b="1" dirty="0" smtClean="0"/>
          </a:br>
          <a:r>
            <a:rPr lang="ru-RU" sz="2400" b="1" dirty="0" smtClean="0"/>
            <a:t/>
          </a:r>
          <a:br>
            <a:rPr lang="ru-RU" sz="2400" b="1" dirty="0" smtClean="0"/>
          </a:br>
          <a:r>
            <a:rPr lang="ru-RU" sz="2400" b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rPr>
            <a:t>Недостаток обнаружен в первые 15 дней с момента передачи товара</a:t>
          </a:r>
          <a:r>
            <a: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500" b="1" dirty="0" smtClean="0"/>
            <a:t/>
          </a:r>
          <a:br>
            <a:rPr lang="ru-RU" sz="1500" b="1" dirty="0" smtClean="0"/>
          </a:br>
          <a:endParaRPr lang="ru-RU" sz="1500" dirty="0"/>
        </a:p>
      </dgm:t>
    </dgm:pt>
    <dgm:pt modelId="{ACA4C696-31CF-4F42-8FA1-39497C5C79E3}" type="parTrans" cxnId="{8DCDDF8E-0314-47EC-B6FC-5339227007B7}">
      <dgm:prSet/>
      <dgm:spPr/>
      <dgm:t>
        <a:bodyPr/>
        <a:lstStyle/>
        <a:p>
          <a:endParaRPr lang="ru-RU"/>
        </a:p>
      </dgm:t>
    </dgm:pt>
    <dgm:pt modelId="{18884A73-B509-4F40-B543-78A11EB8779B}" type="sibTrans" cxnId="{8DCDDF8E-0314-47EC-B6FC-5339227007B7}">
      <dgm:prSet/>
      <dgm:spPr/>
      <dgm:t>
        <a:bodyPr/>
        <a:lstStyle/>
        <a:p>
          <a:endParaRPr lang="ru-RU"/>
        </a:p>
      </dgm:t>
    </dgm:pt>
    <dgm:pt modelId="{0C314874-814A-429E-BFE3-1B543B99EF4D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rPr>
            <a:t>Нарушен срок устранения недостатков</a:t>
          </a:r>
          <a:endParaRPr lang="ru-RU" sz="2800" b="1" dirty="0">
            <a:solidFill>
              <a:srgbClr val="7030A0"/>
            </a:solidFill>
            <a:latin typeface="Comic Sans MS" pitchFamily="66" charset="0"/>
            <a:cs typeface="Times New Roman" pitchFamily="18" charset="0"/>
          </a:endParaRPr>
        </a:p>
      </dgm:t>
    </dgm:pt>
    <dgm:pt modelId="{93E89762-A17F-424F-B0B7-EB84EDB6772E}" type="parTrans" cxnId="{40B71138-3665-49AA-B515-57F5CB544C5D}">
      <dgm:prSet/>
      <dgm:spPr/>
      <dgm:t>
        <a:bodyPr/>
        <a:lstStyle/>
        <a:p>
          <a:endParaRPr lang="ru-RU"/>
        </a:p>
      </dgm:t>
    </dgm:pt>
    <dgm:pt modelId="{21D2D846-70CD-4F58-A125-4DC420AE52F4}" type="sibTrans" cxnId="{40B71138-3665-49AA-B515-57F5CB544C5D}">
      <dgm:prSet/>
      <dgm:spPr/>
      <dgm:t>
        <a:bodyPr/>
        <a:lstStyle/>
        <a:p>
          <a:endParaRPr lang="ru-RU"/>
        </a:p>
      </dgm:t>
    </dgm:pt>
    <dgm:pt modelId="{9378A6EB-DD97-4BBA-A8FC-392BEDC28255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rPr>
            <a:t>Обнаружен существенный недостаток</a:t>
          </a:r>
          <a:endParaRPr lang="ru-RU" sz="2000" dirty="0">
            <a:solidFill>
              <a:srgbClr val="7030A0"/>
            </a:solidFill>
            <a:latin typeface="Comic Sans MS" pitchFamily="66" charset="0"/>
            <a:cs typeface="Times New Roman" pitchFamily="18" charset="0"/>
          </a:endParaRPr>
        </a:p>
      </dgm:t>
    </dgm:pt>
    <dgm:pt modelId="{94A00D41-7CC7-470A-A4D7-0F58B26168F0}" type="sibTrans" cxnId="{6D17DA7A-7D3E-4B0E-A825-E3EF18A4168B}">
      <dgm:prSet/>
      <dgm:spPr/>
      <dgm:t>
        <a:bodyPr/>
        <a:lstStyle/>
        <a:p>
          <a:endParaRPr lang="ru-RU"/>
        </a:p>
      </dgm:t>
    </dgm:pt>
    <dgm:pt modelId="{0FA159BC-190A-47FC-AF80-D72714A233B9}" type="parTrans" cxnId="{6D17DA7A-7D3E-4B0E-A825-E3EF18A4168B}">
      <dgm:prSet/>
      <dgm:spPr/>
      <dgm:t>
        <a:bodyPr/>
        <a:lstStyle/>
        <a:p>
          <a:endParaRPr lang="ru-RU"/>
        </a:p>
      </dgm:t>
    </dgm:pt>
    <dgm:pt modelId="{2D211828-1932-4DAA-9F52-01C232297633}" type="pres">
      <dgm:prSet presAssocID="{44D0EEBD-B677-4EBE-A20D-057F137D0A1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5520FF-04EC-4149-9F27-8631003B3BF7}" type="pres">
      <dgm:prSet presAssocID="{16869CA9-6477-4C69-837B-330C3C3496EB}" presName="horFlow" presStyleCnt="0"/>
      <dgm:spPr/>
    </dgm:pt>
    <dgm:pt modelId="{F1B7FA77-9A57-470D-A500-BCDD63CA43D1}" type="pres">
      <dgm:prSet presAssocID="{16869CA9-6477-4C69-837B-330C3C3496EB}" presName="bigChev" presStyleLbl="node1" presStyleIdx="0" presStyleCnt="3" custScaleX="315562" custLinFactNeighborX="0" custLinFactNeighborY="1188"/>
      <dgm:spPr/>
      <dgm:t>
        <a:bodyPr/>
        <a:lstStyle/>
        <a:p>
          <a:endParaRPr lang="ru-RU"/>
        </a:p>
      </dgm:t>
    </dgm:pt>
    <dgm:pt modelId="{9944BC8F-3717-4468-8EA7-5B37C074597B}" type="pres">
      <dgm:prSet presAssocID="{16869CA9-6477-4C69-837B-330C3C3496EB}" presName="vSp" presStyleCnt="0"/>
      <dgm:spPr/>
    </dgm:pt>
    <dgm:pt modelId="{8EFB989F-3822-4D37-978A-946A36BEA712}" type="pres">
      <dgm:prSet presAssocID="{9378A6EB-DD97-4BBA-A8FC-392BEDC28255}" presName="horFlow" presStyleCnt="0"/>
      <dgm:spPr/>
    </dgm:pt>
    <dgm:pt modelId="{5E4F8776-4A90-4B7E-88CE-F2AB212C79EE}" type="pres">
      <dgm:prSet presAssocID="{9378A6EB-DD97-4BBA-A8FC-392BEDC28255}" presName="bigChev" presStyleLbl="node1" presStyleIdx="1" presStyleCnt="3" custScaleX="315562" custLinFactNeighborX="-1" custLinFactNeighborY="-153"/>
      <dgm:spPr/>
      <dgm:t>
        <a:bodyPr/>
        <a:lstStyle/>
        <a:p>
          <a:endParaRPr lang="ru-RU"/>
        </a:p>
      </dgm:t>
    </dgm:pt>
    <dgm:pt modelId="{C9EA358B-A13B-473B-973B-C44F1257686D}" type="pres">
      <dgm:prSet presAssocID="{9378A6EB-DD97-4BBA-A8FC-392BEDC28255}" presName="vSp" presStyleCnt="0"/>
      <dgm:spPr/>
    </dgm:pt>
    <dgm:pt modelId="{DAFEB59E-00D6-4B6B-A8C3-6F4019F4EC6D}" type="pres">
      <dgm:prSet presAssocID="{0C314874-814A-429E-BFE3-1B543B99EF4D}" presName="horFlow" presStyleCnt="0"/>
      <dgm:spPr/>
    </dgm:pt>
    <dgm:pt modelId="{CDD6DC5B-02B9-4070-9969-D917F3E3D63B}" type="pres">
      <dgm:prSet presAssocID="{0C314874-814A-429E-BFE3-1B543B99EF4D}" presName="bigChev" presStyleLbl="node1" presStyleIdx="2" presStyleCnt="3" custScaleX="315562"/>
      <dgm:spPr/>
      <dgm:t>
        <a:bodyPr/>
        <a:lstStyle/>
        <a:p>
          <a:endParaRPr lang="ru-RU"/>
        </a:p>
      </dgm:t>
    </dgm:pt>
  </dgm:ptLst>
  <dgm:cxnLst>
    <dgm:cxn modelId="{C0F26C13-E5A6-4D74-9E2D-466A57CE41BE}" type="presOf" srcId="{16869CA9-6477-4C69-837B-330C3C3496EB}" destId="{F1B7FA77-9A57-470D-A500-BCDD63CA43D1}" srcOrd="0" destOrd="0" presId="urn:microsoft.com/office/officeart/2005/8/layout/lProcess3"/>
    <dgm:cxn modelId="{8DCDDF8E-0314-47EC-B6FC-5339227007B7}" srcId="{44D0EEBD-B677-4EBE-A20D-057F137D0A1B}" destId="{16869CA9-6477-4C69-837B-330C3C3496EB}" srcOrd="0" destOrd="0" parTransId="{ACA4C696-31CF-4F42-8FA1-39497C5C79E3}" sibTransId="{18884A73-B509-4F40-B543-78A11EB8779B}"/>
    <dgm:cxn modelId="{73EECBB2-94B6-421C-A415-35EC817CA5FE}" type="presOf" srcId="{44D0EEBD-B677-4EBE-A20D-057F137D0A1B}" destId="{2D211828-1932-4DAA-9F52-01C232297633}" srcOrd="0" destOrd="0" presId="urn:microsoft.com/office/officeart/2005/8/layout/lProcess3"/>
    <dgm:cxn modelId="{40B71138-3665-49AA-B515-57F5CB544C5D}" srcId="{44D0EEBD-B677-4EBE-A20D-057F137D0A1B}" destId="{0C314874-814A-429E-BFE3-1B543B99EF4D}" srcOrd="2" destOrd="0" parTransId="{93E89762-A17F-424F-B0B7-EB84EDB6772E}" sibTransId="{21D2D846-70CD-4F58-A125-4DC420AE52F4}"/>
    <dgm:cxn modelId="{0E9F8357-1808-402F-8C55-4DEA8045DA8D}" type="presOf" srcId="{0C314874-814A-429E-BFE3-1B543B99EF4D}" destId="{CDD6DC5B-02B9-4070-9969-D917F3E3D63B}" srcOrd="0" destOrd="0" presId="urn:microsoft.com/office/officeart/2005/8/layout/lProcess3"/>
    <dgm:cxn modelId="{A516F593-A4F1-476B-97C4-D70FA47B701A}" type="presOf" srcId="{9378A6EB-DD97-4BBA-A8FC-392BEDC28255}" destId="{5E4F8776-4A90-4B7E-88CE-F2AB212C79EE}" srcOrd="0" destOrd="0" presId="urn:microsoft.com/office/officeart/2005/8/layout/lProcess3"/>
    <dgm:cxn modelId="{6D17DA7A-7D3E-4B0E-A825-E3EF18A4168B}" srcId="{44D0EEBD-B677-4EBE-A20D-057F137D0A1B}" destId="{9378A6EB-DD97-4BBA-A8FC-392BEDC28255}" srcOrd="1" destOrd="0" parTransId="{0FA159BC-190A-47FC-AF80-D72714A233B9}" sibTransId="{94A00D41-7CC7-470A-A4D7-0F58B26168F0}"/>
    <dgm:cxn modelId="{8F2F02FB-2D69-40A7-AB04-78CD4F7E5DD4}" type="presParOf" srcId="{2D211828-1932-4DAA-9F52-01C232297633}" destId="{9B5520FF-04EC-4149-9F27-8631003B3BF7}" srcOrd="0" destOrd="0" presId="urn:microsoft.com/office/officeart/2005/8/layout/lProcess3"/>
    <dgm:cxn modelId="{E1708E9D-9ADD-4619-B9CC-7138D22C5B0C}" type="presParOf" srcId="{9B5520FF-04EC-4149-9F27-8631003B3BF7}" destId="{F1B7FA77-9A57-470D-A500-BCDD63CA43D1}" srcOrd="0" destOrd="0" presId="urn:microsoft.com/office/officeart/2005/8/layout/lProcess3"/>
    <dgm:cxn modelId="{3E1B2EAC-AD82-4098-8DC2-BCE342689D4B}" type="presParOf" srcId="{2D211828-1932-4DAA-9F52-01C232297633}" destId="{9944BC8F-3717-4468-8EA7-5B37C074597B}" srcOrd="1" destOrd="0" presId="urn:microsoft.com/office/officeart/2005/8/layout/lProcess3"/>
    <dgm:cxn modelId="{B89A6EF6-BB33-480F-80FD-6BFFEBDFDFC2}" type="presParOf" srcId="{2D211828-1932-4DAA-9F52-01C232297633}" destId="{8EFB989F-3822-4D37-978A-946A36BEA712}" srcOrd="2" destOrd="0" presId="urn:microsoft.com/office/officeart/2005/8/layout/lProcess3"/>
    <dgm:cxn modelId="{EB93CFA8-DDBA-4F6C-AB2C-896E573C33C3}" type="presParOf" srcId="{8EFB989F-3822-4D37-978A-946A36BEA712}" destId="{5E4F8776-4A90-4B7E-88CE-F2AB212C79EE}" srcOrd="0" destOrd="0" presId="urn:microsoft.com/office/officeart/2005/8/layout/lProcess3"/>
    <dgm:cxn modelId="{C11E6489-C496-4500-A50B-118A348AF1FC}" type="presParOf" srcId="{2D211828-1932-4DAA-9F52-01C232297633}" destId="{C9EA358B-A13B-473B-973B-C44F1257686D}" srcOrd="3" destOrd="0" presId="urn:microsoft.com/office/officeart/2005/8/layout/lProcess3"/>
    <dgm:cxn modelId="{962F56F0-980B-4F15-8415-F36F2C923EC1}" type="presParOf" srcId="{2D211828-1932-4DAA-9F52-01C232297633}" destId="{DAFEB59E-00D6-4B6B-A8C3-6F4019F4EC6D}" srcOrd="4" destOrd="0" presId="urn:microsoft.com/office/officeart/2005/8/layout/lProcess3"/>
    <dgm:cxn modelId="{1BA90F1C-891D-4C8E-BD42-555322A6FBFF}" type="presParOf" srcId="{DAFEB59E-00D6-4B6B-A8C3-6F4019F4EC6D}" destId="{CDD6DC5B-02B9-4070-9969-D917F3E3D63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FD677F-CB13-473E-BA9B-A9234734715C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CEC614D-0915-4D36-A0DA-1665E1E77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660033"/>
              </a:solidFill>
              <a:latin typeface="Comic Sans MS" pitchFamily="66" charset="0"/>
              <a:cs typeface="Times New Roman" pitchFamily="18" charset="0"/>
            </a:rPr>
            <a:t>ДОСТАВКА КРУПНОГАБАРИТНОГО ТОВАРА </a:t>
          </a: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660033"/>
              </a:solidFill>
              <a:latin typeface="Comic Sans MS" pitchFamily="66" charset="0"/>
              <a:cs typeface="Times New Roman" pitchFamily="18" charset="0"/>
            </a:rPr>
            <a:t>И ТОВАРА СВЫШЕ 5 КГ</a:t>
          </a:r>
          <a:br>
            <a:rPr lang="ru-RU" sz="2000" b="1" dirty="0" smtClean="0">
              <a:solidFill>
                <a:srgbClr val="660033"/>
              </a:solidFill>
              <a:latin typeface="Comic Sans MS" pitchFamily="66" charset="0"/>
              <a:cs typeface="Times New Roman" pitchFamily="18" charset="0"/>
            </a:rPr>
          </a:br>
          <a:r>
            <a:rPr lang="ru-RU" sz="2000" b="1" dirty="0" smtClean="0">
              <a:solidFill>
                <a:srgbClr val="660033"/>
              </a:solidFill>
              <a:latin typeface="Comic Sans MS" pitchFamily="66" charset="0"/>
              <a:cs typeface="Times New Roman" pitchFamily="18" charset="0"/>
            </a:rPr>
            <a:t>ДЛЯ  РЕМОНТА, УЦЕНКИ, ЗАМЕНЫ И ВОЗВРАТ ИХ ПОТРЕБИТЕЛЮ</a:t>
          </a:r>
          <a:endParaRPr lang="ru-RU" sz="2000" b="1" dirty="0">
            <a:solidFill>
              <a:srgbClr val="660033"/>
            </a:solidFill>
            <a:latin typeface="Comic Sans MS" pitchFamily="66" charset="0"/>
            <a:cs typeface="Times New Roman" pitchFamily="18" charset="0"/>
          </a:endParaRPr>
        </a:p>
      </dgm:t>
    </dgm:pt>
    <dgm:pt modelId="{BA842B20-B809-42D0-A790-2E34A90EDFB7}" type="parTrans" cxnId="{3E09ACAB-35E9-404E-B1BE-CED832ADE206}">
      <dgm:prSet/>
      <dgm:spPr/>
      <dgm:t>
        <a:bodyPr/>
        <a:lstStyle/>
        <a:p>
          <a:endParaRPr lang="ru-RU"/>
        </a:p>
      </dgm:t>
    </dgm:pt>
    <dgm:pt modelId="{D26C87A2-FD79-4893-B138-56DD3EA045E0}" type="sibTrans" cxnId="{3E09ACAB-35E9-404E-B1BE-CED832ADE206}">
      <dgm:prSet/>
      <dgm:spPr/>
      <dgm:t>
        <a:bodyPr/>
        <a:lstStyle/>
        <a:p>
          <a:endParaRPr lang="ru-RU"/>
        </a:p>
      </dgm:t>
    </dgm:pt>
    <dgm:pt modelId="{BFF0D8BE-D7CE-4CBD-B202-CD7DE825AAD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Осуществляется силами и за счет </a:t>
          </a:r>
          <a:r>
            <a:rPr lang="ru-RU" sz="2800" b="1" u="none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rPr>
            <a:t>ПРОДАВЦА</a:t>
          </a:r>
          <a:endParaRPr lang="ru-RU" sz="2800" b="1" u="none" dirty="0">
            <a:solidFill>
              <a:srgbClr val="C00000"/>
            </a:solidFill>
            <a:latin typeface="Comic Sans MS" pitchFamily="66" charset="0"/>
            <a:cs typeface="Times New Roman" pitchFamily="18" charset="0"/>
          </a:endParaRPr>
        </a:p>
      </dgm:t>
    </dgm:pt>
    <dgm:pt modelId="{5025F285-A2EF-41B1-A613-20010ED1FAE8}" type="parTrans" cxnId="{AA0EE3BD-6F20-4E59-9413-65C3F83B2A95}">
      <dgm:prSet/>
      <dgm:spPr/>
      <dgm:t>
        <a:bodyPr/>
        <a:lstStyle/>
        <a:p>
          <a:endParaRPr lang="ru-RU"/>
        </a:p>
      </dgm:t>
    </dgm:pt>
    <dgm:pt modelId="{EFC5B3D0-DAD6-42B0-BD8E-3EBAFAC5F6EF}" type="sibTrans" cxnId="{AA0EE3BD-6F20-4E59-9413-65C3F83B2A95}">
      <dgm:prSet/>
      <dgm:spPr/>
      <dgm:t>
        <a:bodyPr/>
        <a:lstStyle/>
        <a:p>
          <a:endParaRPr lang="ru-RU"/>
        </a:p>
      </dgm:t>
    </dgm:pt>
    <dgm:pt modelId="{6F19C066-35E5-4202-8A44-FC2216618FF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Если продавец </a:t>
          </a:r>
          <a:r>
            <a:rPr lang="ru-RU" sz="2000" b="1" u="none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rPr>
            <a:t>ОТКАЗЫВАЕТСЯ </a:t>
          </a:r>
          <a:r>
            <a:rPr lang="ru-RU" sz="20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или </a:t>
          </a:r>
          <a:r>
            <a:rPr lang="ru-RU" sz="2000" b="1" u="none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rPr>
            <a:t>ОТСУТСТВУЕТ</a:t>
          </a:r>
          <a:r>
            <a:rPr lang="ru-RU" sz="20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 в месте нахождения потребителя, </a:t>
          </a: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то возврат товаров осуществляется </a:t>
          </a:r>
          <a:r>
            <a:rPr lang="ru-RU" sz="2000" b="1" u="none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rPr>
            <a:t>ПОТРЕБИТЕЛЕМ</a:t>
          </a:r>
          <a:r>
            <a:rPr lang="ru-RU" sz="20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 </a:t>
          </a: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(продавец обязан </a:t>
          </a:r>
          <a:r>
            <a:rPr lang="ru-RU" sz="2000" b="1" u="none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rPr>
            <a:t>ВОЗМЕСТИТЬ</a:t>
          </a:r>
          <a:r>
            <a:rPr lang="ru-RU" sz="20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 потребителю расходы, связанные с доставкой товара).</a:t>
          </a:r>
          <a:endParaRPr lang="ru-RU" sz="2000" b="1" dirty="0">
            <a:solidFill>
              <a:srgbClr val="002060"/>
            </a:solidFill>
            <a:latin typeface="Comic Sans MS" pitchFamily="66" charset="0"/>
            <a:cs typeface="Times New Roman" pitchFamily="18" charset="0"/>
          </a:endParaRPr>
        </a:p>
      </dgm:t>
    </dgm:pt>
    <dgm:pt modelId="{681922F2-C72A-4A46-A6CD-233D7D94ADBB}" type="parTrans" cxnId="{84E6A2D0-E7E5-44DB-AED2-C91DDB1C5EF2}">
      <dgm:prSet/>
      <dgm:spPr/>
      <dgm:t>
        <a:bodyPr/>
        <a:lstStyle/>
        <a:p>
          <a:endParaRPr lang="ru-RU"/>
        </a:p>
      </dgm:t>
    </dgm:pt>
    <dgm:pt modelId="{91F72225-AEFD-417F-A1DC-EE068CC2B166}" type="sibTrans" cxnId="{84E6A2D0-E7E5-44DB-AED2-C91DDB1C5EF2}">
      <dgm:prSet/>
      <dgm:spPr/>
      <dgm:t>
        <a:bodyPr/>
        <a:lstStyle/>
        <a:p>
          <a:endParaRPr lang="ru-RU"/>
        </a:p>
      </dgm:t>
    </dgm:pt>
    <dgm:pt modelId="{1702908B-3D1B-432A-BCF8-64E69BC7C9A1}" type="pres">
      <dgm:prSet presAssocID="{02FD677F-CB13-473E-BA9B-A923473471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CF25B4-1904-454F-A779-8B3B4171558D}" type="pres">
      <dgm:prSet presAssocID="{6F19C066-35E5-4202-8A44-FC2216618FFA}" presName="boxAndChildren" presStyleCnt="0"/>
      <dgm:spPr/>
      <dgm:t>
        <a:bodyPr/>
        <a:lstStyle/>
        <a:p>
          <a:endParaRPr lang="ru-RU"/>
        </a:p>
      </dgm:t>
    </dgm:pt>
    <dgm:pt modelId="{9509CB31-8FEE-48F7-B437-AAAF68F94252}" type="pres">
      <dgm:prSet presAssocID="{6F19C066-35E5-4202-8A44-FC2216618FFA}" presName="parentTextBox" presStyleLbl="node1" presStyleIdx="0" presStyleCnt="3" custScaleY="194727" custLinFactNeighborY="-1417"/>
      <dgm:spPr/>
      <dgm:t>
        <a:bodyPr/>
        <a:lstStyle/>
        <a:p>
          <a:endParaRPr lang="ru-RU"/>
        </a:p>
      </dgm:t>
    </dgm:pt>
    <dgm:pt modelId="{11149379-7791-4148-8A65-120F11FDCC40}" type="pres">
      <dgm:prSet presAssocID="{EFC5B3D0-DAD6-42B0-BD8E-3EBAFAC5F6EF}" presName="sp" presStyleCnt="0"/>
      <dgm:spPr/>
      <dgm:t>
        <a:bodyPr/>
        <a:lstStyle/>
        <a:p>
          <a:endParaRPr lang="ru-RU"/>
        </a:p>
      </dgm:t>
    </dgm:pt>
    <dgm:pt modelId="{65687FA1-D226-4D48-9EFD-DD12B92FFD08}" type="pres">
      <dgm:prSet presAssocID="{BFF0D8BE-D7CE-4CBD-B202-CD7DE825AAD7}" presName="arrowAndChildren" presStyleCnt="0"/>
      <dgm:spPr/>
      <dgm:t>
        <a:bodyPr/>
        <a:lstStyle/>
        <a:p>
          <a:endParaRPr lang="ru-RU"/>
        </a:p>
      </dgm:t>
    </dgm:pt>
    <dgm:pt modelId="{D8F3DEC9-C82E-49B0-8846-CEA5BE7A2A61}" type="pres">
      <dgm:prSet presAssocID="{BFF0D8BE-D7CE-4CBD-B202-CD7DE825AAD7}" presName="parentTextArrow" presStyleLbl="node1" presStyleIdx="1" presStyleCnt="3" custLinFactNeighborX="-4854" custLinFactNeighborY="-2424"/>
      <dgm:spPr/>
      <dgm:t>
        <a:bodyPr/>
        <a:lstStyle/>
        <a:p>
          <a:endParaRPr lang="ru-RU"/>
        </a:p>
      </dgm:t>
    </dgm:pt>
    <dgm:pt modelId="{E7067EDA-4E47-4985-A6ED-BDB07B2F055C}" type="pres">
      <dgm:prSet presAssocID="{D26C87A2-FD79-4893-B138-56DD3EA045E0}" presName="sp" presStyleCnt="0"/>
      <dgm:spPr/>
      <dgm:t>
        <a:bodyPr/>
        <a:lstStyle/>
        <a:p>
          <a:endParaRPr lang="ru-RU"/>
        </a:p>
      </dgm:t>
    </dgm:pt>
    <dgm:pt modelId="{CB4A1900-3FBA-41F3-892E-E5B9E0AD2817}" type="pres">
      <dgm:prSet presAssocID="{0CEC614D-0915-4D36-A0DA-1665E1E77F48}" presName="arrowAndChildren" presStyleCnt="0"/>
      <dgm:spPr/>
      <dgm:t>
        <a:bodyPr/>
        <a:lstStyle/>
        <a:p>
          <a:endParaRPr lang="ru-RU"/>
        </a:p>
      </dgm:t>
    </dgm:pt>
    <dgm:pt modelId="{9E80DE55-2513-4090-A49A-223C649C9AF7}" type="pres">
      <dgm:prSet presAssocID="{0CEC614D-0915-4D36-A0DA-1665E1E77F48}" presName="parentTextArrow" presStyleLbl="node1" presStyleIdx="2" presStyleCnt="3" custScaleY="98125" custLinFactNeighborY="-60"/>
      <dgm:spPr/>
      <dgm:t>
        <a:bodyPr/>
        <a:lstStyle/>
        <a:p>
          <a:endParaRPr lang="ru-RU"/>
        </a:p>
      </dgm:t>
    </dgm:pt>
  </dgm:ptLst>
  <dgm:cxnLst>
    <dgm:cxn modelId="{84E6A2D0-E7E5-44DB-AED2-C91DDB1C5EF2}" srcId="{02FD677F-CB13-473E-BA9B-A9234734715C}" destId="{6F19C066-35E5-4202-8A44-FC2216618FFA}" srcOrd="2" destOrd="0" parTransId="{681922F2-C72A-4A46-A6CD-233D7D94ADBB}" sibTransId="{91F72225-AEFD-417F-A1DC-EE068CC2B166}"/>
    <dgm:cxn modelId="{3E09ACAB-35E9-404E-B1BE-CED832ADE206}" srcId="{02FD677F-CB13-473E-BA9B-A9234734715C}" destId="{0CEC614D-0915-4D36-A0DA-1665E1E77F48}" srcOrd="0" destOrd="0" parTransId="{BA842B20-B809-42D0-A790-2E34A90EDFB7}" sibTransId="{D26C87A2-FD79-4893-B138-56DD3EA045E0}"/>
    <dgm:cxn modelId="{9F8BEC3A-E317-47A3-A992-476C884B34BB}" type="presOf" srcId="{BFF0D8BE-D7CE-4CBD-B202-CD7DE825AAD7}" destId="{D8F3DEC9-C82E-49B0-8846-CEA5BE7A2A61}" srcOrd="0" destOrd="0" presId="urn:microsoft.com/office/officeart/2005/8/layout/process4"/>
    <dgm:cxn modelId="{0DC23872-7350-442C-A462-7399A2C5574D}" type="presOf" srcId="{02FD677F-CB13-473E-BA9B-A9234734715C}" destId="{1702908B-3D1B-432A-BCF8-64E69BC7C9A1}" srcOrd="0" destOrd="0" presId="urn:microsoft.com/office/officeart/2005/8/layout/process4"/>
    <dgm:cxn modelId="{0E5C4478-1D75-4A9F-8017-4A72F2ACD244}" type="presOf" srcId="{0CEC614D-0915-4D36-A0DA-1665E1E77F48}" destId="{9E80DE55-2513-4090-A49A-223C649C9AF7}" srcOrd="0" destOrd="0" presId="urn:microsoft.com/office/officeart/2005/8/layout/process4"/>
    <dgm:cxn modelId="{F0A3DE74-E5FD-4FE6-8150-6B83059DF353}" type="presOf" srcId="{6F19C066-35E5-4202-8A44-FC2216618FFA}" destId="{9509CB31-8FEE-48F7-B437-AAAF68F94252}" srcOrd="0" destOrd="0" presId="urn:microsoft.com/office/officeart/2005/8/layout/process4"/>
    <dgm:cxn modelId="{AA0EE3BD-6F20-4E59-9413-65C3F83B2A95}" srcId="{02FD677F-CB13-473E-BA9B-A9234734715C}" destId="{BFF0D8BE-D7CE-4CBD-B202-CD7DE825AAD7}" srcOrd="1" destOrd="0" parTransId="{5025F285-A2EF-41B1-A613-20010ED1FAE8}" sibTransId="{EFC5B3D0-DAD6-42B0-BD8E-3EBAFAC5F6EF}"/>
    <dgm:cxn modelId="{D0AACF3D-10A0-4BF3-A553-3DAABB092398}" type="presParOf" srcId="{1702908B-3D1B-432A-BCF8-64E69BC7C9A1}" destId="{13CF25B4-1904-454F-A779-8B3B4171558D}" srcOrd="0" destOrd="0" presId="urn:microsoft.com/office/officeart/2005/8/layout/process4"/>
    <dgm:cxn modelId="{D369074F-DFE4-414A-A61D-7C9BFFC25E2B}" type="presParOf" srcId="{13CF25B4-1904-454F-A779-8B3B4171558D}" destId="{9509CB31-8FEE-48F7-B437-AAAF68F94252}" srcOrd="0" destOrd="0" presId="urn:microsoft.com/office/officeart/2005/8/layout/process4"/>
    <dgm:cxn modelId="{02C961D5-376C-4544-9E44-816339AB482B}" type="presParOf" srcId="{1702908B-3D1B-432A-BCF8-64E69BC7C9A1}" destId="{11149379-7791-4148-8A65-120F11FDCC40}" srcOrd="1" destOrd="0" presId="urn:microsoft.com/office/officeart/2005/8/layout/process4"/>
    <dgm:cxn modelId="{54E34713-E955-45A2-B960-5FB59B696A85}" type="presParOf" srcId="{1702908B-3D1B-432A-BCF8-64E69BC7C9A1}" destId="{65687FA1-D226-4D48-9EFD-DD12B92FFD08}" srcOrd="2" destOrd="0" presId="urn:microsoft.com/office/officeart/2005/8/layout/process4"/>
    <dgm:cxn modelId="{05DD1D9E-5351-4F65-8444-3EA3F78C63F3}" type="presParOf" srcId="{65687FA1-D226-4D48-9EFD-DD12B92FFD08}" destId="{D8F3DEC9-C82E-49B0-8846-CEA5BE7A2A61}" srcOrd="0" destOrd="0" presId="urn:microsoft.com/office/officeart/2005/8/layout/process4"/>
    <dgm:cxn modelId="{81FBEE54-0E62-4D48-8416-9825CB8033D4}" type="presParOf" srcId="{1702908B-3D1B-432A-BCF8-64E69BC7C9A1}" destId="{E7067EDA-4E47-4985-A6ED-BDB07B2F055C}" srcOrd="3" destOrd="0" presId="urn:microsoft.com/office/officeart/2005/8/layout/process4"/>
    <dgm:cxn modelId="{6C86D7B0-7743-4161-BC4D-AAAEAE02C159}" type="presParOf" srcId="{1702908B-3D1B-432A-BCF8-64E69BC7C9A1}" destId="{CB4A1900-3FBA-41F3-892E-E5B9E0AD2817}" srcOrd="4" destOrd="0" presId="urn:microsoft.com/office/officeart/2005/8/layout/process4"/>
    <dgm:cxn modelId="{80D389BA-5919-4F26-8A4B-F660FC03A968}" type="presParOf" srcId="{CB4A1900-3FBA-41F3-892E-E5B9E0AD2817}" destId="{9E80DE55-2513-4090-A49A-223C649C9A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1DA8-1BD1-499F-ABC2-43986183E256}">
      <dsp:nvSpPr>
        <dsp:cNvPr id="0" name=""/>
        <dsp:cNvSpPr/>
      </dsp:nvSpPr>
      <dsp:spPr>
        <a:xfrm rot="10800000">
          <a:off x="1722482" y="280"/>
          <a:ext cx="5890756" cy="954881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rgbClr val="66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076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качество</a:t>
          </a:r>
          <a:endParaRPr lang="ru-RU" sz="6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961202" y="280"/>
        <a:ext cx="5652036" cy="954881"/>
      </dsp:txXfrm>
    </dsp:sp>
    <dsp:sp modelId="{5F7FB551-0BF1-4F15-87A0-8355DD2578CC}">
      <dsp:nvSpPr>
        <dsp:cNvPr id="0" name=""/>
        <dsp:cNvSpPr/>
      </dsp:nvSpPr>
      <dsp:spPr>
        <a:xfrm>
          <a:off x="1214418" y="3"/>
          <a:ext cx="954881" cy="954881"/>
        </a:xfrm>
        <a:prstGeom prst="ellipse">
          <a:avLst/>
        </a:prstGeom>
        <a:solidFill>
          <a:srgbClr val="FF8D3F"/>
        </a:solidFill>
        <a:ln w="25400" cap="flat" cmpd="sng" algn="ctr">
          <a:solidFill>
            <a:srgbClr val="66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9AA94-C2C5-496E-8B1A-15F67B63DA2C}">
      <dsp:nvSpPr>
        <dsp:cNvPr id="0" name=""/>
        <dsp:cNvSpPr/>
      </dsp:nvSpPr>
      <dsp:spPr>
        <a:xfrm rot="10800000">
          <a:off x="1722482" y="1240201"/>
          <a:ext cx="5890756" cy="954881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rgbClr val="66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076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безопасность</a:t>
          </a:r>
          <a:endParaRPr lang="ru-RU" sz="4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961202" y="1240201"/>
        <a:ext cx="5652036" cy="954881"/>
      </dsp:txXfrm>
    </dsp:sp>
    <dsp:sp modelId="{472ABA1C-C066-4AE6-8B03-643DBA5CE90C}">
      <dsp:nvSpPr>
        <dsp:cNvPr id="0" name=""/>
        <dsp:cNvSpPr/>
      </dsp:nvSpPr>
      <dsp:spPr>
        <a:xfrm>
          <a:off x="1245041" y="1240201"/>
          <a:ext cx="954881" cy="954881"/>
        </a:xfrm>
        <a:prstGeom prst="ellipse">
          <a:avLst/>
        </a:prstGeom>
        <a:solidFill>
          <a:srgbClr val="FF8D3F"/>
        </a:solidFill>
        <a:ln w="25400" cap="flat" cmpd="sng" algn="ctr">
          <a:solidFill>
            <a:srgbClr val="66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C6DCF-0015-4431-89CE-755280AA3CD9}">
      <dsp:nvSpPr>
        <dsp:cNvPr id="0" name=""/>
        <dsp:cNvSpPr/>
      </dsp:nvSpPr>
      <dsp:spPr>
        <a:xfrm rot="10800000">
          <a:off x="1722482" y="2480122"/>
          <a:ext cx="5890756" cy="954881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rgbClr val="66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076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информацию</a:t>
          </a:r>
          <a:endParaRPr lang="ru-RU" sz="4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961202" y="2480122"/>
        <a:ext cx="5652036" cy="954881"/>
      </dsp:txXfrm>
    </dsp:sp>
    <dsp:sp modelId="{BAB0AB29-9C39-4EC0-B194-FD73E9E00403}">
      <dsp:nvSpPr>
        <dsp:cNvPr id="0" name=""/>
        <dsp:cNvSpPr/>
      </dsp:nvSpPr>
      <dsp:spPr>
        <a:xfrm>
          <a:off x="1245041" y="2480122"/>
          <a:ext cx="954881" cy="954881"/>
        </a:xfrm>
        <a:prstGeom prst="ellipse">
          <a:avLst/>
        </a:prstGeom>
        <a:solidFill>
          <a:srgbClr val="FF8D3F"/>
        </a:solidFill>
        <a:ln w="25400" cap="flat" cmpd="sng" algn="ctr">
          <a:solidFill>
            <a:srgbClr val="66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ABD9F-8F35-44AC-B596-0FA052BDA0CF}">
      <dsp:nvSpPr>
        <dsp:cNvPr id="0" name=""/>
        <dsp:cNvSpPr/>
      </dsp:nvSpPr>
      <dsp:spPr>
        <a:xfrm rot="10800000">
          <a:off x="1722482" y="3720043"/>
          <a:ext cx="5890756" cy="954881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rgbClr val="66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076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возмещение ущерба</a:t>
          </a:r>
          <a:endParaRPr lang="ru-RU" sz="3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961202" y="3720043"/>
        <a:ext cx="5652036" cy="954881"/>
      </dsp:txXfrm>
    </dsp:sp>
    <dsp:sp modelId="{A52D8AE7-25B3-4609-8C76-3C2C73D46BCE}">
      <dsp:nvSpPr>
        <dsp:cNvPr id="0" name=""/>
        <dsp:cNvSpPr/>
      </dsp:nvSpPr>
      <dsp:spPr>
        <a:xfrm>
          <a:off x="1245041" y="3720043"/>
          <a:ext cx="954881" cy="954881"/>
        </a:xfrm>
        <a:prstGeom prst="ellipse">
          <a:avLst/>
        </a:prstGeom>
        <a:solidFill>
          <a:srgbClr val="FF8D3F"/>
        </a:solidFill>
        <a:ln w="25400" cap="flat" cmpd="sng" algn="ctr">
          <a:solidFill>
            <a:srgbClr val="66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91EFB-D1D0-4BCA-A4A2-A46FC4111403}">
      <dsp:nvSpPr>
        <dsp:cNvPr id="0" name=""/>
        <dsp:cNvSpPr/>
      </dsp:nvSpPr>
      <dsp:spPr>
        <a:xfrm>
          <a:off x="3207621" y="2546333"/>
          <a:ext cx="3125296" cy="1774887"/>
        </a:xfrm>
        <a:prstGeom prst="round2Diag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Times New Roman" pitchFamily="18" charset="0"/>
            </a:rPr>
            <a:t>ТРЕБОВАНИЕ</a:t>
          </a:r>
          <a:endParaRPr lang="ru-RU" sz="3200" b="1" kern="1200" dirty="0">
            <a:solidFill>
              <a:schemeClr val="accent5">
                <a:lumMod val="50000"/>
              </a:schemeClr>
            </a:solidFill>
            <a:latin typeface="Comic Sans MS" pitchFamily="66" charset="0"/>
            <a:cs typeface="Times New Roman" pitchFamily="18" charset="0"/>
          </a:endParaRPr>
        </a:p>
      </dsp:txBody>
      <dsp:txXfrm>
        <a:off x="3294264" y="2632976"/>
        <a:ext cx="2952010" cy="1601601"/>
      </dsp:txXfrm>
    </dsp:sp>
    <dsp:sp modelId="{3CF9EAEF-AD35-427B-992E-5D5B91C39930}">
      <dsp:nvSpPr>
        <dsp:cNvPr id="0" name=""/>
        <dsp:cNvSpPr/>
      </dsp:nvSpPr>
      <dsp:spPr>
        <a:xfrm rot="16020978">
          <a:off x="4391041" y="1684600"/>
          <a:ext cx="608059" cy="612889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4486998" y="1898263"/>
        <a:ext cx="425641" cy="367733"/>
      </dsp:txXfrm>
    </dsp:sp>
    <dsp:sp modelId="{3E5D250C-AD4E-4553-9AD1-AE5AF29037E1}">
      <dsp:nvSpPr>
        <dsp:cNvPr id="0" name=""/>
        <dsp:cNvSpPr/>
      </dsp:nvSpPr>
      <dsp:spPr>
        <a:xfrm>
          <a:off x="3083683" y="74149"/>
          <a:ext cx="3092115" cy="1327013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latin typeface="Times New Roman" pitchFamily="18" charset="0"/>
              <a:cs typeface="Times New Roman" pitchFamily="18" charset="0"/>
            </a:rPr>
            <a:t>Устранение недостатков</a:t>
          </a:r>
          <a:endParaRPr lang="ru-RU" sz="3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8462" y="138928"/>
        <a:ext cx="2962557" cy="1197455"/>
      </dsp:txXfrm>
    </dsp:sp>
    <dsp:sp modelId="{20E0D650-82B6-4AD5-81DA-1DD97F0B93B8}">
      <dsp:nvSpPr>
        <dsp:cNvPr id="0" name=""/>
        <dsp:cNvSpPr/>
      </dsp:nvSpPr>
      <dsp:spPr>
        <a:xfrm rot="21553275">
          <a:off x="6421189" y="3101322"/>
          <a:ext cx="525328" cy="612889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>
            <a:latin typeface="Times New Roman" pitchFamily="18" charset="0"/>
            <a:cs typeface="Times New Roman" pitchFamily="18" charset="0"/>
          </a:endParaRPr>
        </a:p>
      </dsp:txBody>
      <dsp:txXfrm>
        <a:off x="6421196" y="3224971"/>
        <a:ext cx="367730" cy="367733"/>
      </dsp:txXfrm>
    </dsp:sp>
    <dsp:sp modelId="{011A939E-FC9B-48BB-8B6A-5BF2FD1B9C56}">
      <dsp:nvSpPr>
        <dsp:cNvPr id="0" name=""/>
        <dsp:cNvSpPr/>
      </dsp:nvSpPr>
      <dsp:spPr>
        <a:xfrm>
          <a:off x="7056791" y="2636912"/>
          <a:ext cx="2064570" cy="1503507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Возврат денег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30186" y="2710307"/>
        <a:ext cx="1917780" cy="1356717"/>
      </dsp:txXfrm>
    </dsp:sp>
    <dsp:sp modelId="{49AACBD7-718E-4D4A-99D3-D68A52CA2B41}">
      <dsp:nvSpPr>
        <dsp:cNvPr id="0" name=""/>
        <dsp:cNvSpPr/>
      </dsp:nvSpPr>
      <dsp:spPr>
        <a:xfrm rot="5596756">
          <a:off x="4360032" y="4476814"/>
          <a:ext cx="665833" cy="612889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4457224" y="4507609"/>
        <a:ext cx="481966" cy="367733"/>
      </dsp:txXfrm>
    </dsp:sp>
    <dsp:sp modelId="{D1A22BF0-5907-4A3F-9416-8B78B94FCF66}">
      <dsp:nvSpPr>
        <dsp:cNvPr id="0" name=""/>
        <dsp:cNvSpPr/>
      </dsp:nvSpPr>
      <dsp:spPr>
        <a:xfrm>
          <a:off x="3080202" y="5274165"/>
          <a:ext cx="3092115" cy="1346048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Уменьшение покупной цены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5911" y="5339874"/>
        <a:ext cx="2960697" cy="1214630"/>
      </dsp:txXfrm>
    </dsp:sp>
    <dsp:sp modelId="{1CCA6066-D5D6-4C6D-B3B8-E63A6314DC1F}">
      <dsp:nvSpPr>
        <dsp:cNvPr id="0" name=""/>
        <dsp:cNvSpPr/>
      </dsp:nvSpPr>
      <dsp:spPr>
        <a:xfrm rot="10761555">
          <a:off x="2376292" y="3144725"/>
          <a:ext cx="619835" cy="612889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560153" y="3266275"/>
        <a:ext cx="435968" cy="367733"/>
      </dsp:txXfrm>
    </dsp:sp>
    <dsp:sp modelId="{61174B44-D5B9-46AA-BD43-358367B18B4F}">
      <dsp:nvSpPr>
        <dsp:cNvPr id="0" name=""/>
        <dsp:cNvSpPr/>
      </dsp:nvSpPr>
      <dsp:spPr>
        <a:xfrm>
          <a:off x="216024" y="2708911"/>
          <a:ext cx="2064570" cy="1528509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Замена товара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0640" y="2783527"/>
        <a:ext cx="1915338" cy="13792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D435D-826B-45E1-91EB-2040AC7B5782}">
      <dsp:nvSpPr>
        <dsp:cNvPr id="0" name=""/>
        <dsp:cNvSpPr/>
      </dsp:nvSpPr>
      <dsp:spPr>
        <a:xfrm rot="10800000">
          <a:off x="395560" y="0"/>
          <a:ext cx="8586615" cy="1096695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61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rPr>
            <a:t>НЕДОСТАТКИ ДОЛЖНЫ БЫТЬ УСТРАНЕНЫ НЕЗАМЕДЛИТЕЛЬНО (Т.Е. В МИНИМАЛЬНО НЕОБХОДИМЫЙ РАЗУМНЫЙ СРОК)</a:t>
          </a:r>
          <a:endParaRPr lang="ru-RU" sz="2400" b="1" kern="1200" dirty="0">
            <a:solidFill>
              <a:srgbClr val="000099"/>
            </a:solidFill>
            <a:latin typeface="Calibri" pitchFamily="34" charset="0"/>
            <a:cs typeface="Calibri" pitchFamily="34" charset="0"/>
          </a:endParaRPr>
        </a:p>
      </dsp:txBody>
      <dsp:txXfrm rot="10800000">
        <a:off x="669734" y="0"/>
        <a:ext cx="8312441" cy="1096695"/>
      </dsp:txXfrm>
    </dsp:sp>
    <dsp:sp modelId="{DB740106-4375-4CDE-A96D-6723E8BA2122}">
      <dsp:nvSpPr>
        <dsp:cNvPr id="0" name=""/>
        <dsp:cNvSpPr/>
      </dsp:nvSpPr>
      <dsp:spPr>
        <a:xfrm>
          <a:off x="100035" y="72007"/>
          <a:ext cx="1096695" cy="1096695"/>
        </a:xfrm>
        <a:prstGeom prst="ellipse">
          <a:avLst/>
        </a:prstGeom>
        <a:solidFill>
          <a:srgbClr val="D65700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31DBE-C2E3-4A2C-AF68-E8B0CF556C65}">
      <dsp:nvSpPr>
        <dsp:cNvPr id="0" name=""/>
        <dsp:cNvSpPr/>
      </dsp:nvSpPr>
      <dsp:spPr>
        <a:xfrm rot="10800000">
          <a:off x="445194" y="1474952"/>
          <a:ext cx="8555950" cy="1096695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61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rPr>
            <a:t>СРОК УСТРАНЕНИЯ НЕДОСТАТКОВ – НЕ БОЛЕЕ 45 ДНЕЙ</a:t>
          </a:r>
          <a:endParaRPr lang="ru-RU" sz="2400" b="1" kern="1200" dirty="0">
            <a:solidFill>
              <a:srgbClr val="000099"/>
            </a:solidFill>
            <a:latin typeface="Calibri" pitchFamily="34" charset="0"/>
            <a:cs typeface="Calibri" pitchFamily="34" charset="0"/>
          </a:endParaRPr>
        </a:p>
      </dsp:txBody>
      <dsp:txXfrm rot="10800000">
        <a:off x="719368" y="1474952"/>
        <a:ext cx="8281776" cy="1096695"/>
      </dsp:txXfrm>
    </dsp:sp>
    <dsp:sp modelId="{38988B64-AB3C-4380-8898-A062B1BDE88A}">
      <dsp:nvSpPr>
        <dsp:cNvPr id="0" name=""/>
        <dsp:cNvSpPr/>
      </dsp:nvSpPr>
      <dsp:spPr>
        <a:xfrm>
          <a:off x="102305" y="1512163"/>
          <a:ext cx="1096695" cy="1096695"/>
        </a:xfrm>
        <a:prstGeom prst="ellipse">
          <a:avLst/>
        </a:prstGeom>
        <a:solidFill>
          <a:srgbClr val="D65700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421FD-CDA6-4796-AD4F-2020FD7873E1}">
      <dsp:nvSpPr>
        <dsp:cNvPr id="0" name=""/>
        <dsp:cNvSpPr/>
      </dsp:nvSpPr>
      <dsp:spPr>
        <a:xfrm rot="10800000">
          <a:off x="428639" y="2851445"/>
          <a:ext cx="8572505" cy="1096695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61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rPr>
            <a:t>ГАРАНТИЙНЫЙ СРОК ПРОДЛЕВАЕТСЯ НА  ТОТ ПЕРИОД, В ТЕЧЕНИЕ КОТОРОГО ТОВАР БЫЛ НЕИСПРАВЕН</a:t>
          </a:r>
          <a:endParaRPr lang="ru-RU" sz="2400" b="1" kern="1200" dirty="0">
            <a:solidFill>
              <a:srgbClr val="000099"/>
            </a:solidFill>
            <a:latin typeface="Calibri" pitchFamily="34" charset="0"/>
            <a:cs typeface="Calibri" pitchFamily="34" charset="0"/>
          </a:endParaRPr>
        </a:p>
      </dsp:txBody>
      <dsp:txXfrm rot="10800000">
        <a:off x="702813" y="2851445"/>
        <a:ext cx="8298331" cy="1096695"/>
      </dsp:txXfrm>
    </dsp:sp>
    <dsp:sp modelId="{14A195B4-387D-46FE-88DC-2D4687E89253}">
      <dsp:nvSpPr>
        <dsp:cNvPr id="0" name=""/>
        <dsp:cNvSpPr/>
      </dsp:nvSpPr>
      <dsp:spPr>
        <a:xfrm>
          <a:off x="107503" y="2880321"/>
          <a:ext cx="1096695" cy="1096695"/>
        </a:xfrm>
        <a:prstGeom prst="ellipse">
          <a:avLst/>
        </a:prstGeom>
        <a:solidFill>
          <a:srgbClr val="D65700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6FA50-0EAA-45A0-BB74-E2F5837D5F0D}">
      <dsp:nvSpPr>
        <dsp:cNvPr id="0" name=""/>
        <dsp:cNvSpPr/>
      </dsp:nvSpPr>
      <dsp:spPr>
        <a:xfrm rot="10800000">
          <a:off x="428639" y="4275513"/>
          <a:ext cx="8572505" cy="1096695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61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rPr>
            <a:t>МОЖНО ПОТРЕБОВАТЬ ПРЕДОСТАВЛЕНИЯ НА ПЕРИОД РЕМОНТА ДРУГОГО ТОВАРА, ОБЛАДАЮЩЕГО ЭТИМИ ЖЕ ПОТРЕБИТЕЛЬСКИМИ СВОЙСТВАМИ</a:t>
          </a:r>
          <a:endParaRPr lang="ru-RU" sz="2400" b="1" kern="1200" dirty="0">
            <a:solidFill>
              <a:srgbClr val="000099"/>
            </a:solidFill>
            <a:latin typeface="Calibri" pitchFamily="34" charset="0"/>
            <a:cs typeface="Calibri" pitchFamily="34" charset="0"/>
          </a:endParaRPr>
        </a:p>
      </dsp:txBody>
      <dsp:txXfrm rot="10800000">
        <a:off x="702813" y="4275513"/>
        <a:ext cx="8298331" cy="1096695"/>
      </dsp:txXfrm>
    </dsp:sp>
    <dsp:sp modelId="{66B59699-B174-46E4-8E03-02D0C0CC4C82}">
      <dsp:nvSpPr>
        <dsp:cNvPr id="0" name=""/>
        <dsp:cNvSpPr/>
      </dsp:nvSpPr>
      <dsp:spPr>
        <a:xfrm>
          <a:off x="107503" y="4248469"/>
          <a:ext cx="1096695" cy="1096695"/>
        </a:xfrm>
        <a:prstGeom prst="ellipse">
          <a:avLst/>
        </a:prstGeom>
        <a:solidFill>
          <a:srgbClr val="D65700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D435D-826B-45E1-91EB-2040AC7B5782}">
      <dsp:nvSpPr>
        <dsp:cNvPr id="0" name=""/>
        <dsp:cNvSpPr/>
      </dsp:nvSpPr>
      <dsp:spPr>
        <a:xfrm rot="10800000">
          <a:off x="200025" y="69776"/>
          <a:ext cx="8943987" cy="1033516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CC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997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СРОК: 7 ДНЕЙ</a:t>
          </a:r>
          <a:br>
            <a:rPr lang="ru-RU" sz="2400" b="1" u="none" kern="12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</a:br>
          <a:r>
            <a:rPr lang="ru-RU" sz="2400" b="1" u="none" kern="12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20 ДНЕЙ ( в случае проверки качества)</a:t>
          </a:r>
          <a:br>
            <a:rPr lang="ru-RU" sz="2400" b="1" u="none" kern="12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</a:br>
          <a:r>
            <a:rPr lang="ru-RU" sz="2400" b="1" u="none" kern="12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1 МЕСЯЦ (если отсутствует необходимый для замены товар)</a:t>
          </a:r>
          <a:endParaRPr lang="ru-RU" sz="2400" b="1" u="none" kern="1200" dirty="0">
            <a:solidFill>
              <a:srgbClr val="660033"/>
            </a:solidFill>
            <a:latin typeface="Calibri" pitchFamily="34" charset="0"/>
            <a:cs typeface="Calibri" pitchFamily="34" charset="0"/>
          </a:endParaRPr>
        </a:p>
      </dsp:txBody>
      <dsp:txXfrm rot="10800000">
        <a:off x="458404" y="69776"/>
        <a:ext cx="8685608" cy="1033516"/>
      </dsp:txXfrm>
    </dsp:sp>
    <dsp:sp modelId="{DB740106-4375-4CDE-A96D-6723E8BA2122}">
      <dsp:nvSpPr>
        <dsp:cNvPr id="0" name=""/>
        <dsp:cNvSpPr/>
      </dsp:nvSpPr>
      <dsp:spPr>
        <a:xfrm>
          <a:off x="41403" y="69773"/>
          <a:ext cx="791427" cy="791427"/>
        </a:xfrm>
        <a:prstGeom prst="ellipse">
          <a:avLst/>
        </a:prstGeom>
        <a:solidFill>
          <a:srgbClr val="D65700"/>
        </a:solidFill>
        <a:ln w="25400" cap="flat" cmpd="sng" algn="ctr">
          <a:solidFill>
            <a:srgbClr val="9966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421FD-CDA6-4796-AD4F-2020FD7873E1}">
      <dsp:nvSpPr>
        <dsp:cNvPr id="0" name=""/>
        <dsp:cNvSpPr/>
      </dsp:nvSpPr>
      <dsp:spPr>
        <a:xfrm rot="10800000">
          <a:off x="285825" y="1275055"/>
          <a:ext cx="8858187" cy="791427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CC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99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ГАРАНТИЙНЫЙ СРОК ИСЧИСЛЯЕТСЯ ЗАНОВО</a:t>
          </a:r>
          <a:endParaRPr lang="ru-RU" sz="2400" b="1" kern="1200" dirty="0">
            <a:solidFill>
              <a:srgbClr val="660033"/>
            </a:solidFill>
            <a:latin typeface="Calibri" pitchFamily="34" charset="0"/>
            <a:cs typeface="Calibri" pitchFamily="34" charset="0"/>
          </a:endParaRPr>
        </a:p>
      </dsp:txBody>
      <dsp:txXfrm rot="10800000">
        <a:off x="483682" y="1275055"/>
        <a:ext cx="8660330" cy="791427"/>
      </dsp:txXfrm>
    </dsp:sp>
    <dsp:sp modelId="{14A195B4-387D-46FE-88DC-2D4687E89253}">
      <dsp:nvSpPr>
        <dsp:cNvPr id="0" name=""/>
        <dsp:cNvSpPr/>
      </dsp:nvSpPr>
      <dsp:spPr>
        <a:xfrm>
          <a:off x="41403" y="1253322"/>
          <a:ext cx="791427" cy="791427"/>
        </a:xfrm>
        <a:prstGeom prst="ellipse">
          <a:avLst/>
        </a:prstGeom>
        <a:solidFill>
          <a:srgbClr val="D65700"/>
        </a:solidFill>
        <a:ln w="25400" cap="flat" cmpd="sng" algn="ctr">
          <a:solidFill>
            <a:srgbClr val="9966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6FA50-0EAA-45A0-BB74-E2F5837D5F0D}">
      <dsp:nvSpPr>
        <dsp:cNvPr id="0" name=""/>
        <dsp:cNvSpPr/>
      </dsp:nvSpPr>
      <dsp:spPr>
        <a:xfrm rot="10800000">
          <a:off x="142782" y="2297632"/>
          <a:ext cx="9001230" cy="1048775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CC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99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МОЖНО ПОТРЕБОВАТЬ ПРЕДОСТАВЛЕНИЯ ДРУГОГО ТОВАРА НА ПЕРИОД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ЗАМЕНЫ 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(ЕСЛИ ДЛЯ ЗАМЕНЫ ТРЕБУЕТСЯ БОЛЕЕ СЕМИ ДНЕЙ)</a:t>
          </a:r>
          <a:endParaRPr lang="ru-RU" sz="2000" b="1" kern="1200" dirty="0">
            <a:solidFill>
              <a:srgbClr val="660033"/>
            </a:solidFill>
            <a:latin typeface="Calibri" pitchFamily="34" charset="0"/>
            <a:cs typeface="Calibri" pitchFamily="34" charset="0"/>
          </a:endParaRPr>
        </a:p>
      </dsp:txBody>
      <dsp:txXfrm rot="10800000">
        <a:off x="404976" y="2297632"/>
        <a:ext cx="8739036" cy="1048775"/>
      </dsp:txXfrm>
    </dsp:sp>
    <dsp:sp modelId="{66B59699-B174-46E4-8E03-02D0C0CC4C82}">
      <dsp:nvSpPr>
        <dsp:cNvPr id="0" name=""/>
        <dsp:cNvSpPr/>
      </dsp:nvSpPr>
      <dsp:spPr>
        <a:xfrm>
          <a:off x="41403" y="2367258"/>
          <a:ext cx="791427" cy="791427"/>
        </a:xfrm>
        <a:prstGeom prst="ellipse">
          <a:avLst/>
        </a:prstGeom>
        <a:solidFill>
          <a:srgbClr val="D65700"/>
        </a:solidFill>
        <a:ln w="25400" cap="flat" cmpd="sng" algn="ctr">
          <a:solidFill>
            <a:srgbClr val="9966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ACE0F-148B-42BE-9940-D1D364B094D4}">
      <dsp:nvSpPr>
        <dsp:cNvPr id="0" name=""/>
        <dsp:cNvSpPr/>
      </dsp:nvSpPr>
      <dsp:spPr>
        <a:xfrm rot="10800000">
          <a:off x="285696" y="3550808"/>
          <a:ext cx="8858316" cy="940144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CC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99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ПРИ ЗАМЕНЕ НА ТОВАР </a:t>
          </a:r>
          <a:r>
            <a:rPr lang="ru-RU" sz="2400" b="1" i="0" u="sng" kern="12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ЭТОЙ ЖЕ МАРКИ</a:t>
          </a:r>
          <a:br>
            <a:rPr lang="ru-RU" sz="2400" b="1" i="0" u="sng" kern="12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</a:br>
          <a:r>
            <a:rPr lang="ru-RU" sz="2400" b="1" i="0" u="none" kern="12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ПЕРЕРАСЧЕТ ЦЕНЫ НЕ ПРОИЗВОДИТСЯ</a:t>
          </a:r>
          <a:endParaRPr lang="ru-RU" sz="2400" b="1" i="0" u="none" kern="1200" dirty="0">
            <a:solidFill>
              <a:srgbClr val="660033"/>
            </a:solidFill>
            <a:latin typeface="Calibri" pitchFamily="34" charset="0"/>
            <a:cs typeface="Calibri" pitchFamily="34" charset="0"/>
          </a:endParaRPr>
        </a:p>
      </dsp:txBody>
      <dsp:txXfrm rot="10800000">
        <a:off x="520732" y="3550808"/>
        <a:ext cx="8623280" cy="940144"/>
      </dsp:txXfrm>
    </dsp:sp>
    <dsp:sp modelId="{4CD698A8-A747-45D2-87AA-EB91CBF72993}">
      <dsp:nvSpPr>
        <dsp:cNvPr id="0" name=""/>
        <dsp:cNvSpPr/>
      </dsp:nvSpPr>
      <dsp:spPr>
        <a:xfrm>
          <a:off x="41403" y="3625166"/>
          <a:ext cx="791427" cy="791427"/>
        </a:xfrm>
        <a:prstGeom prst="ellipse">
          <a:avLst/>
        </a:prstGeom>
        <a:solidFill>
          <a:srgbClr val="D65700"/>
        </a:solidFill>
        <a:ln w="25400" cap="flat" cmpd="sng" algn="ctr">
          <a:solidFill>
            <a:srgbClr val="9966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2F3E6-E273-4F2D-A265-C2F793856717}">
      <dsp:nvSpPr>
        <dsp:cNvPr id="0" name=""/>
        <dsp:cNvSpPr/>
      </dsp:nvSpPr>
      <dsp:spPr>
        <a:xfrm rot="10800000">
          <a:off x="142814" y="4743835"/>
          <a:ext cx="9001165" cy="1095746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CC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99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ПРИ ЗАМЕНЕ НА ТОВАР ДРУГОЙ МАРКИ ПРОИЗВОДИТСЯ ПЕРЕРАСЧЕТ ЦЕНЫ</a:t>
          </a:r>
        </a:p>
      </dsp:txBody>
      <dsp:txXfrm rot="10800000">
        <a:off x="416750" y="4743835"/>
        <a:ext cx="8727229" cy="1095746"/>
      </dsp:txXfrm>
    </dsp:sp>
    <dsp:sp modelId="{E3FD05FB-9135-4BA4-BFF1-005C8F0A9B72}">
      <dsp:nvSpPr>
        <dsp:cNvPr id="0" name=""/>
        <dsp:cNvSpPr/>
      </dsp:nvSpPr>
      <dsp:spPr>
        <a:xfrm>
          <a:off x="41403" y="4952692"/>
          <a:ext cx="791427" cy="791427"/>
        </a:xfrm>
        <a:prstGeom prst="ellipse">
          <a:avLst/>
        </a:prstGeom>
        <a:solidFill>
          <a:srgbClr val="D65700"/>
        </a:solidFill>
        <a:ln w="25400" cap="flat" cmpd="sng" algn="ctr">
          <a:solidFill>
            <a:srgbClr val="9966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D435D-826B-45E1-91EB-2040AC7B5782}">
      <dsp:nvSpPr>
        <dsp:cNvPr id="0" name=""/>
        <dsp:cNvSpPr/>
      </dsp:nvSpPr>
      <dsp:spPr>
        <a:xfrm rot="10800000">
          <a:off x="611559" y="288028"/>
          <a:ext cx="8424980" cy="1041727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rgbClr val="66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373" tIns="91440" rIns="170688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Срок удовлетворения требования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10 ДНЕЙ</a:t>
          </a:r>
        </a:p>
      </dsp:txBody>
      <dsp:txXfrm rot="10800000">
        <a:off x="871991" y="288028"/>
        <a:ext cx="8164548" cy="1041727"/>
      </dsp:txXfrm>
    </dsp:sp>
    <dsp:sp modelId="{DB740106-4375-4CDE-A96D-6723E8BA2122}">
      <dsp:nvSpPr>
        <dsp:cNvPr id="0" name=""/>
        <dsp:cNvSpPr/>
      </dsp:nvSpPr>
      <dsp:spPr>
        <a:xfrm>
          <a:off x="30428" y="266944"/>
          <a:ext cx="1041727" cy="1041727"/>
        </a:xfrm>
        <a:prstGeom prst="ellipse">
          <a:avLst/>
        </a:prstGeom>
        <a:solidFill>
          <a:srgbClr val="D65700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31DBE-C2E3-4A2C-AF68-E8B0CF556C65}">
      <dsp:nvSpPr>
        <dsp:cNvPr id="0" name=""/>
        <dsp:cNvSpPr/>
      </dsp:nvSpPr>
      <dsp:spPr>
        <a:xfrm rot="10800000">
          <a:off x="467528" y="1512171"/>
          <a:ext cx="8555179" cy="1251115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rgbClr val="66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373" tIns="76200" rIns="14224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Потребитель не имеет право требовать предоставления другого товара, обладающего этими же основными потребительскими свойствами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780307" y="1512171"/>
        <a:ext cx="8242400" cy="1251115"/>
      </dsp:txXfrm>
    </dsp:sp>
    <dsp:sp modelId="{38988B64-AB3C-4380-8898-A062B1BDE88A}">
      <dsp:nvSpPr>
        <dsp:cNvPr id="0" name=""/>
        <dsp:cNvSpPr/>
      </dsp:nvSpPr>
      <dsp:spPr>
        <a:xfrm>
          <a:off x="59148" y="1548819"/>
          <a:ext cx="1041727" cy="1041727"/>
        </a:xfrm>
        <a:prstGeom prst="ellipse">
          <a:avLst/>
        </a:prstGeom>
        <a:solidFill>
          <a:srgbClr val="D65700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421FD-CDA6-4796-AD4F-2020FD7873E1}">
      <dsp:nvSpPr>
        <dsp:cNvPr id="0" name=""/>
        <dsp:cNvSpPr/>
      </dsp:nvSpPr>
      <dsp:spPr>
        <a:xfrm rot="10800000">
          <a:off x="428586" y="2928960"/>
          <a:ext cx="8572618" cy="1041727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rgbClr val="66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37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Если цена на товар изменилась, потребитель вправе также потребовать возмещения разницы в ценах</a:t>
          </a:r>
          <a:endParaRPr lang="ru-RU" sz="2400" b="1" kern="1200" dirty="0">
            <a:solidFill>
              <a:srgbClr val="660033"/>
            </a:solidFill>
            <a:latin typeface="Calibri" pitchFamily="34" charset="0"/>
            <a:cs typeface="Calibri" pitchFamily="34" charset="0"/>
          </a:endParaRPr>
        </a:p>
      </dsp:txBody>
      <dsp:txXfrm rot="10800000">
        <a:off x="689018" y="2928960"/>
        <a:ext cx="8312186" cy="1041727"/>
      </dsp:txXfrm>
    </dsp:sp>
    <dsp:sp modelId="{14A195B4-387D-46FE-88DC-2D4687E89253}">
      <dsp:nvSpPr>
        <dsp:cNvPr id="0" name=""/>
        <dsp:cNvSpPr/>
      </dsp:nvSpPr>
      <dsp:spPr>
        <a:xfrm>
          <a:off x="0" y="2928960"/>
          <a:ext cx="1041727" cy="1041727"/>
        </a:xfrm>
        <a:prstGeom prst="ellipse">
          <a:avLst/>
        </a:prstGeom>
        <a:solidFill>
          <a:srgbClr val="D65700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6FA50-0EAA-45A0-BB74-E2F5837D5F0D}">
      <dsp:nvSpPr>
        <dsp:cNvPr id="0" name=""/>
        <dsp:cNvSpPr/>
      </dsp:nvSpPr>
      <dsp:spPr>
        <a:xfrm rot="10800000">
          <a:off x="179497" y="4214845"/>
          <a:ext cx="8785093" cy="1445449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rgbClr val="66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37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Если товар был продан в кредит,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rPr>
            <a:t>потребителю возвращается уплаченная за товар сумма в размере погашенного ко дню возврата товара кредита, и возмещается плата за предоставление кредита</a:t>
          </a:r>
          <a:endParaRPr lang="ru-RU" sz="2400" b="1" kern="1200" dirty="0">
            <a:solidFill>
              <a:srgbClr val="660033"/>
            </a:solidFill>
            <a:latin typeface="Calibri" pitchFamily="34" charset="0"/>
            <a:cs typeface="Calibri" pitchFamily="34" charset="0"/>
          </a:endParaRPr>
        </a:p>
      </dsp:txBody>
      <dsp:txXfrm rot="10800000">
        <a:off x="540859" y="4214845"/>
        <a:ext cx="8423731" cy="1445449"/>
      </dsp:txXfrm>
    </dsp:sp>
    <dsp:sp modelId="{66B59699-B174-46E4-8E03-02D0C0CC4C82}">
      <dsp:nvSpPr>
        <dsp:cNvPr id="0" name=""/>
        <dsp:cNvSpPr/>
      </dsp:nvSpPr>
      <dsp:spPr>
        <a:xfrm>
          <a:off x="0" y="4500597"/>
          <a:ext cx="1041727" cy="1041727"/>
        </a:xfrm>
        <a:prstGeom prst="ellipse">
          <a:avLst/>
        </a:prstGeom>
        <a:solidFill>
          <a:srgbClr val="D65700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7FA77-9A57-470D-A500-BCDD63CA43D1}">
      <dsp:nvSpPr>
        <dsp:cNvPr id="0" name=""/>
        <dsp:cNvSpPr/>
      </dsp:nvSpPr>
      <dsp:spPr>
        <a:xfrm>
          <a:off x="5" y="835036"/>
          <a:ext cx="8415327" cy="1066709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/>
          </a:r>
          <a:br>
            <a:rPr lang="ru-RU" sz="1500" b="1" kern="1200" dirty="0" smtClean="0"/>
          </a:br>
          <a:r>
            <a:rPr lang="ru-RU" sz="2400" b="1" kern="1200" dirty="0" smtClean="0"/>
            <a:t/>
          </a:r>
          <a:br>
            <a:rPr lang="ru-RU" sz="2400" b="1" kern="1200" dirty="0" smtClean="0"/>
          </a:br>
          <a:r>
            <a:rPr lang="ru-RU" sz="2400" b="1" kern="1200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rPr>
            <a:t>Недостаток обнаружен в первые 15 дней с момента передачи товара</a:t>
          </a:r>
          <a:r>
            <a:rPr lang="ru-RU" sz="20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20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500" b="1" kern="1200" dirty="0" smtClean="0"/>
            <a:t/>
          </a:r>
          <a:br>
            <a:rPr lang="ru-RU" sz="1500" b="1" kern="1200" dirty="0" smtClean="0"/>
          </a:br>
          <a:endParaRPr lang="ru-RU" sz="1500" kern="1200" dirty="0"/>
        </a:p>
      </dsp:txBody>
      <dsp:txXfrm>
        <a:off x="533360" y="835036"/>
        <a:ext cx="7348618" cy="1066709"/>
      </dsp:txXfrm>
    </dsp:sp>
    <dsp:sp modelId="{5E4F8776-4A90-4B7E-88CE-F2AB212C79EE}">
      <dsp:nvSpPr>
        <dsp:cNvPr id="0" name=""/>
        <dsp:cNvSpPr/>
      </dsp:nvSpPr>
      <dsp:spPr>
        <a:xfrm>
          <a:off x="0" y="2036781"/>
          <a:ext cx="8415327" cy="1066709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rPr>
            <a:t>Обнаружен существенный недостаток</a:t>
          </a:r>
          <a:endParaRPr lang="ru-RU" sz="2000" kern="1200" dirty="0">
            <a:solidFill>
              <a:srgbClr val="7030A0"/>
            </a:solidFill>
            <a:latin typeface="Comic Sans MS" pitchFamily="66" charset="0"/>
            <a:cs typeface="Times New Roman" pitchFamily="18" charset="0"/>
          </a:endParaRPr>
        </a:p>
      </dsp:txBody>
      <dsp:txXfrm>
        <a:off x="533355" y="2036781"/>
        <a:ext cx="7348618" cy="1066709"/>
      </dsp:txXfrm>
    </dsp:sp>
    <dsp:sp modelId="{CDD6DC5B-02B9-4070-9969-D917F3E3D63B}">
      <dsp:nvSpPr>
        <dsp:cNvPr id="0" name=""/>
        <dsp:cNvSpPr/>
      </dsp:nvSpPr>
      <dsp:spPr>
        <a:xfrm>
          <a:off x="5" y="3254462"/>
          <a:ext cx="8415327" cy="1066709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rPr>
            <a:t>Нарушен срок устранения недостатков</a:t>
          </a:r>
          <a:endParaRPr lang="ru-RU" sz="2800" b="1" kern="1200" dirty="0">
            <a:solidFill>
              <a:srgbClr val="7030A0"/>
            </a:solidFill>
            <a:latin typeface="Comic Sans MS" pitchFamily="66" charset="0"/>
            <a:cs typeface="Times New Roman" pitchFamily="18" charset="0"/>
          </a:endParaRPr>
        </a:p>
      </dsp:txBody>
      <dsp:txXfrm>
        <a:off x="533360" y="3254462"/>
        <a:ext cx="7348618" cy="10667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9CB31-8FEE-48F7-B437-AAAF68F94252}">
      <dsp:nvSpPr>
        <dsp:cNvPr id="0" name=""/>
        <dsp:cNvSpPr/>
      </dsp:nvSpPr>
      <dsp:spPr>
        <a:xfrm>
          <a:off x="0" y="3861757"/>
          <a:ext cx="8640960" cy="25039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Если продавец </a:t>
          </a:r>
          <a:r>
            <a:rPr lang="ru-RU" sz="2000" b="1" u="none" kern="12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rPr>
            <a:t>ОТКАЗЫВАЕТСЯ </a:t>
          </a:r>
          <a:r>
            <a:rPr lang="ru-RU" sz="2000" b="1" kern="12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или </a:t>
          </a:r>
          <a:r>
            <a:rPr lang="ru-RU" sz="2000" b="1" u="none" kern="12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rPr>
            <a:t>ОТСУТСТВУЕТ</a:t>
          </a:r>
          <a:r>
            <a:rPr lang="ru-RU" sz="2000" b="1" kern="12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 в месте нахождения потребителя,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то возврат товаров осуществляется </a:t>
          </a:r>
          <a:r>
            <a:rPr lang="ru-RU" sz="2000" b="1" u="none" kern="12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rPr>
            <a:t>ПОТРЕБИТЕЛЕМ</a:t>
          </a:r>
          <a:r>
            <a:rPr lang="ru-RU" sz="2000" b="1" kern="12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(продавец обязан </a:t>
          </a:r>
          <a:r>
            <a:rPr lang="ru-RU" sz="2000" b="1" u="none" kern="12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rPr>
            <a:t>ВОЗМЕСТИТЬ</a:t>
          </a:r>
          <a:r>
            <a:rPr lang="ru-RU" sz="2000" b="1" kern="12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 потребителю расходы, связанные с доставкой товара).</a:t>
          </a:r>
          <a:endParaRPr lang="ru-RU" sz="2000" b="1" kern="1200" dirty="0">
            <a:solidFill>
              <a:srgbClr val="002060"/>
            </a:solidFill>
            <a:latin typeface="Comic Sans MS" pitchFamily="66" charset="0"/>
            <a:cs typeface="Times New Roman" pitchFamily="18" charset="0"/>
          </a:endParaRPr>
        </a:p>
      </dsp:txBody>
      <dsp:txXfrm>
        <a:off x="0" y="3861757"/>
        <a:ext cx="8640960" cy="2503956"/>
      </dsp:txXfrm>
    </dsp:sp>
    <dsp:sp modelId="{D8F3DEC9-C82E-49B0-8846-CEA5BE7A2A61}">
      <dsp:nvSpPr>
        <dsp:cNvPr id="0" name=""/>
        <dsp:cNvSpPr/>
      </dsp:nvSpPr>
      <dsp:spPr>
        <a:xfrm rot="10800000">
          <a:off x="0" y="1873642"/>
          <a:ext cx="8640960" cy="1977684"/>
        </a:xfrm>
        <a:prstGeom prst="upArrowCallout">
          <a:avLst/>
        </a:prstGeom>
        <a:solidFill>
          <a:schemeClr val="accent5">
            <a:hueOff val="1737743"/>
            <a:satOff val="-14594"/>
            <a:lumOff val="-18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Осуществляется силами и за счет </a:t>
          </a:r>
          <a:r>
            <a:rPr lang="ru-RU" sz="2800" b="1" u="none" kern="12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rPr>
            <a:t>ПРОДАВЦА</a:t>
          </a:r>
          <a:endParaRPr lang="ru-RU" sz="2800" b="1" u="none" kern="1200" dirty="0">
            <a:solidFill>
              <a:srgbClr val="C00000"/>
            </a:solidFill>
            <a:latin typeface="Comic Sans MS" pitchFamily="66" charset="0"/>
            <a:cs typeface="Times New Roman" pitchFamily="18" charset="0"/>
          </a:endParaRPr>
        </a:p>
      </dsp:txBody>
      <dsp:txXfrm rot="10800000">
        <a:off x="0" y="1873642"/>
        <a:ext cx="8640960" cy="1285040"/>
      </dsp:txXfrm>
    </dsp:sp>
    <dsp:sp modelId="{9E80DE55-2513-4090-A49A-223C649C9AF7}">
      <dsp:nvSpPr>
        <dsp:cNvPr id="0" name=""/>
        <dsp:cNvSpPr/>
      </dsp:nvSpPr>
      <dsp:spPr>
        <a:xfrm rot="10800000">
          <a:off x="0" y="0"/>
          <a:ext cx="8640960" cy="1940602"/>
        </a:xfrm>
        <a:prstGeom prst="upArrowCallout">
          <a:avLst/>
        </a:prstGeom>
        <a:solidFill>
          <a:schemeClr val="accent5">
            <a:hueOff val="3475485"/>
            <a:satOff val="-29188"/>
            <a:lumOff val="-3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660033"/>
              </a:solidFill>
              <a:latin typeface="Comic Sans MS" pitchFamily="66" charset="0"/>
              <a:cs typeface="Times New Roman" pitchFamily="18" charset="0"/>
            </a:rPr>
            <a:t>ДОСТАВКА КРУПНОГАБАРИТНОГО ТОВАРА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660033"/>
              </a:solidFill>
              <a:latin typeface="Comic Sans MS" pitchFamily="66" charset="0"/>
              <a:cs typeface="Times New Roman" pitchFamily="18" charset="0"/>
            </a:rPr>
            <a:t>И ТОВАРА СВЫШЕ 5 КГ</a:t>
          </a:r>
          <a:br>
            <a:rPr lang="ru-RU" sz="2000" b="1" kern="1200" dirty="0" smtClean="0">
              <a:solidFill>
                <a:srgbClr val="660033"/>
              </a:solidFill>
              <a:latin typeface="Comic Sans MS" pitchFamily="66" charset="0"/>
              <a:cs typeface="Times New Roman" pitchFamily="18" charset="0"/>
            </a:rPr>
          </a:br>
          <a:r>
            <a:rPr lang="ru-RU" sz="2000" b="1" kern="1200" dirty="0" smtClean="0">
              <a:solidFill>
                <a:srgbClr val="660033"/>
              </a:solidFill>
              <a:latin typeface="Comic Sans MS" pitchFamily="66" charset="0"/>
              <a:cs typeface="Times New Roman" pitchFamily="18" charset="0"/>
            </a:rPr>
            <a:t>ДЛЯ  РЕМОНТА, УЦЕНКИ, ЗАМЕНЫ И ВОЗВРАТ ИХ ПОТРЕБИТЕЛЮ</a:t>
          </a:r>
          <a:endParaRPr lang="ru-RU" sz="2000" b="1" kern="1200" dirty="0">
            <a:solidFill>
              <a:srgbClr val="660033"/>
            </a:solidFill>
            <a:latin typeface="Comic Sans MS" pitchFamily="66" charset="0"/>
            <a:cs typeface="Times New Roman" pitchFamily="18" charset="0"/>
          </a:endParaRPr>
        </a:p>
      </dsp:txBody>
      <dsp:txXfrm rot="10800000">
        <a:off x="0" y="0"/>
        <a:ext cx="8640960" cy="1260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0" tIns="45375" rIns="90750" bIns="45375" numCol="1" anchor="t" anchorCtr="0" compatLnSpc="1">
            <a:prstTxWarp prst="textNoShape">
              <a:avLst/>
            </a:prstTxWarp>
          </a:bodyPr>
          <a:lstStyle>
            <a:lvl1pPr defTabSz="907097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0" tIns="45375" rIns="90750" bIns="45375" numCol="1" anchor="t" anchorCtr="0" compatLnSpc="1">
            <a:prstTxWarp prst="textNoShape">
              <a:avLst/>
            </a:prstTxWarp>
          </a:bodyPr>
          <a:lstStyle>
            <a:lvl1pPr algn="r" defTabSz="907097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0" tIns="45375" rIns="90750" bIns="45375" numCol="1" anchor="b" anchorCtr="0" compatLnSpc="1">
            <a:prstTxWarp prst="textNoShape">
              <a:avLst/>
            </a:prstTxWarp>
          </a:bodyPr>
          <a:lstStyle>
            <a:lvl1pPr defTabSz="907097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0" tIns="45375" rIns="90750" bIns="45375" numCol="1" anchor="b" anchorCtr="0" compatLnSpc="1">
            <a:prstTxWarp prst="textNoShape">
              <a:avLst/>
            </a:prstTxWarp>
          </a:bodyPr>
          <a:lstStyle>
            <a:lvl1pPr algn="r" defTabSz="907097">
              <a:defRPr sz="1200">
                <a:cs typeface="+mn-cs"/>
              </a:defRPr>
            </a:lvl1pPr>
          </a:lstStyle>
          <a:p>
            <a:pPr>
              <a:defRPr/>
            </a:pPr>
            <a:fld id="{FA586E8C-F997-4CBE-8BAD-E57628503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621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0" tIns="45375" rIns="90750" bIns="45375" numCol="1" anchor="t" anchorCtr="0" compatLnSpc="1">
            <a:prstTxWarp prst="textNoShape">
              <a:avLst/>
            </a:prstTxWarp>
          </a:bodyPr>
          <a:lstStyle>
            <a:lvl1pPr defTabSz="907097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0" tIns="45375" rIns="90750" bIns="45375" numCol="1" anchor="t" anchorCtr="0" compatLnSpc="1">
            <a:prstTxWarp prst="textNoShape">
              <a:avLst/>
            </a:prstTxWarp>
          </a:bodyPr>
          <a:lstStyle>
            <a:lvl1pPr algn="r" defTabSz="907097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4713"/>
            <a:ext cx="5386387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0" tIns="45375" rIns="90750" bIns="453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0" tIns="45375" rIns="90750" bIns="45375" numCol="1" anchor="b" anchorCtr="0" compatLnSpc="1">
            <a:prstTxWarp prst="textNoShape">
              <a:avLst/>
            </a:prstTxWarp>
          </a:bodyPr>
          <a:lstStyle>
            <a:lvl1pPr defTabSz="907097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0" tIns="45375" rIns="90750" bIns="45375" numCol="1" anchor="b" anchorCtr="0" compatLnSpc="1">
            <a:prstTxWarp prst="textNoShape">
              <a:avLst/>
            </a:prstTxWarp>
          </a:bodyPr>
          <a:lstStyle>
            <a:lvl1pPr algn="r" defTabSz="907097">
              <a:defRPr sz="1200">
                <a:cs typeface="+mn-cs"/>
              </a:defRPr>
            </a:lvl1pPr>
          </a:lstStyle>
          <a:p>
            <a:pPr>
              <a:defRPr/>
            </a:pPr>
            <a:fld id="{FFF80A33-F1CC-4168-AD36-BB9E6A948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9582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6D0509-041E-48C0-A60D-1AA99A8213B5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30E180-3ED8-4D59-BBDF-122CA574E4F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80A33-F1CC-4168-AD36-BB9E6A9488F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51DA00-A063-4492-BD10-893369CB482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ABCA1-BDEE-4618-8502-425FE293040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DF5729-A391-412A-9D58-DDADDFB8EC9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F0787-5E17-461E-A897-EEA8DDB507EE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9D7FAC-16B5-4699-838B-62535A8F225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0B132-6A92-4096-939C-4D8171CFE6B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D90614-7460-41C0-9592-4F5C96BEE08A}" type="slidenum">
              <a:rPr lang="ru-RU" smtClean="0"/>
              <a:pPr>
                <a:defRPr/>
              </a:pPr>
              <a:t>31</a:t>
            </a:fld>
            <a:endParaRPr lang="ru-RU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DD52E7-D9D2-4492-9D9B-759DEE629001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FE67B-4390-42EE-8630-72C74EA1AEA9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A85C2-D982-41BF-9A5E-80CEE96CB1FB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D5DFA8-2059-4E07-BCBF-6F9FFFA6E2C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55A74F-D00D-4D39-AFAE-0E9EBFB83FE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9DB748-8A53-4865-B21B-848FB484C83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7CD19C-EF1B-4EB3-8229-C285F16149B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A5B05A-2DDA-4972-8685-8F61B75E2EB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/>
          <p:cNvSpPr>
            <a:spLocks/>
          </p:cNvSpPr>
          <p:nvPr/>
        </p:nvSpPr>
        <p:spPr bwMode="gray">
          <a:xfrm>
            <a:off x="-9525" y="2997200"/>
            <a:ext cx="2205038" cy="2663825"/>
          </a:xfrm>
          <a:custGeom>
            <a:avLst/>
            <a:gdLst/>
            <a:ahLst/>
            <a:cxnLst>
              <a:cxn ang="0">
                <a:pos x="0" y="1678"/>
              </a:cxn>
              <a:cxn ang="0">
                <a:pos x="0" y="1134"/>
              </a:cxn>
              <a:cxn ang="0">
                <a:pos x="1406" y="0"/>
              </a:cxn>
              <a:cxn ang="0">
                <a:pos x="1406" y="91"/>
              </a:cxn>
              <a:cxn ang="0">
                <a:pos x="0" y="1678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5" name="Picture 7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447800" y="1782763"/>
            <a:ext cx="7359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8"/>
          <p:cNvSpPr>
            <a:spLocks/>
          </p:cNvSpPr>
          <p:nvPr/>
        </p:nvSpPr>
        <p:spPr bwMode="gray">
          <a:xfrm>
            <a:off x="568325" y="-9525"/>
            <a:ext cx="1784350" cy="6875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0" y="2"/>
              </a:cxn>
              <a:cxn ang="0">
                <a:pos x="1124" y="1373"/>
              </a:cxn>
              <a:cxn ang="0">
                <a:pos x="1124" y="2036"/>
              </a:cxn>
              <a:cxn ang="0">
                <a:pos x="889" y="4343"/>
              </a:cxn>
              <a:cxn ang="0">
                <a:pos x="526" y="4343"/>
              </a:cxn>
              <a:cxn ang="0">
                <a:pos x="1079" y="2031"/>
              </a:cxn>
              <a:cxn ang="0">
                <a:pos x="1079" y="1383"/>
              </a:cxn>
              <a:cxn ang="0">
                <a:pos x="0" y="0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>
            <a:off x="-12700" y="-9525"/>
            <a:ext cx="2392363" cy="6880225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1507" y="1379"/>
              </a:cxn>
              <a:cxn ang="0">
                <a:pos x="1507" y="2036"/>
              </a:cxn>
              <a:cxn ang="0">
                <a:pos x="727" y="4334"/>
              </a:cxn>
              <a:cxn ang="0">
                <a:pos x="2" y="4334"/>
              </a:cxn>
              <a:cxn ang="0">
                <a:pos x="2" y="4162"/>
              </a:cxn>
              <a:cxn ang="0">
                <a:pos x="1441" y="1936"/>
              </a:cxn>
              <a:cxn ang="0">
                <a:pos x="1441" y="1447"/>
              </a:cxn>
              <a:cxn ang="0">
                <a:pos x="8" y="434"/>
              </a:cxn>
              <a:cxn ang="0">
                <a:pos x="0" y="6"/>
              </a:cxn>
              <a:cxn ang="0">
                <a:pos x="181" y="0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gray">
          <a:xfrm>
            <a:off x="2557463" y="0"/>
            <a:ext cx="3022600" cy="6858000"/>
          </a:xfrm>
          <a:custGeom>
            <a:avLst/>
            <a:gdLst/>
            <a:ahLst/>
            <a:cxnLst>
              <a:cxn ang="0">
                <a:pos x="1904" y="0"/>
              </a:cxn>
              <a:cxn ang="0">
                <a:pos x="1178" y="0"/>
              </a:cxn>
              <a:cxn ang="0">
                <a:pos x="0" y="1342"/>
              </a:cxn>
              <a:cxn ang="0">
                <a:pos x="0" y="1950"/>
              </a:cxn>
              <a:cxn ang="0">
                <a:pos x="498" y="4354"/>
              </a:cxn>
              <a:cxn ang="0">
                <a:pos x="1088" y="4354"/>
              </a:cxn>
              <a:cxn ang="0">
                <a:pos x="44" y="1985"/>
              </a:cxn>
              <a:cxn ang="0">
                <a:pos x="44" y="1361"/>
              </a:cxn>
              <a:cxn ang="0">
                <a:pos x="1904" y="0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gray">
          <a:xfrm>
            <a:off x="2959100" y="-14288"/>
            <a:ext cx="2711450" cy="1887538"/>
          </a:xfrm>
          <a:custGeom>
            <a:avLst/>
            <a:gdLst/>
            <a:ahLst/>
            <a:cxnLst>
              <a:cxn ang="0">
                <a:pos x="1708" y="1"/>
              </a:cxn>
              <a:cxn ang="0">
                <a:pos x="1379" y="0"/>
              </a:cxn>
              <a:cxn ang="0">
                <a:pos x="0" y="1189"/>
              </a:cxn>
              <a:cxn ang="0">
                <a:pos x="1708" y="1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Freeform 13"/>
          <p:cNvSpPr>
            <a:spLocks/>
          </p:cNvSpPr>
          <p:nvPr/>
        </p:nvSpPr>
        <p:spPr bwMode="gray">
          <a:xfrm>
            <a:off x="2498725" y="-9525"/>
            <a:ext cx="6105525" cy="6867525"/>
          </a:xfrm>
          <a:custGeom>
            <a:avLst/>
            <a:gdLst/>
            <a:ahLst/>
            <a:cxnLst>
              <a:cxn ang="0">
                <a:pos x="3665" y="0"/>
              </a:cxn>
              <a:cxn ang="0">
                <a:pos x="2122" y="0"/>
              </a:cxn>
              <a:cxn ang="0">
                <a:pos x="0" y="1339"/>
              </a:cxn>
              <a:cxn ang="0">
                <a:pos x="0" y="1950"/>
              </a:cxn>
              <a:cxn ang="0">
                <a:pos x="1215" y="4354"/>
              </a:cxn>
              <a:cxn ang="0">
                <a:pos x="1941" y="4354"/>
              </a:cxn>
              <a:cxn ang="0">
                <a:pos x="72" y="1877"/>
              </a:cxn>
              <a:cxn ang="0">
                <a:pos x="72" y="1361"/>
              </a:cxn>
              <a:cxn ang="0">
                <a:pos x="3846" y="0"/>
              </a:cxn>
              <a:cxn ang="0">
                <a:pos x="2122" y="0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Freeform 14"/>
          <p:cNvSpPr>
            <a:spLocks/>
          </p:cNvSpPr>
          <p:nvPr/>
        </p:nvSpPr>
        <p:spPr bwMode="gray">
          <a:xfrm>
            <a:off x="-9525" y="185738"/>
            <a:ext cx="2246313" cy="598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5" y="1197"/>
              </a:cxn>
              <a:cxn ang="0">
                <a:pos x="1415" y="1862"/>
              </a:cxn>
              <a:cxn ang="0">
                <a:pos x="0" y="3770"/>
              </a:cxn>
              <a:cxn ang="0">
                <a:pos x="0" y="3272"/>
              </a:cxn>
              <a:cxn ang="0">
                <a:pos x="1376" y="1801"/>
              </a:cxn>
              <a:cxn ang="0">
                <a:pos x="1376" y="1272"/>
              </a:cxn>
              <a:cxn ang="0">
                <a:pos x="6" y="962"/>
              </a:cxn>
              <a:cxn ang="0">
                <a:pos x="0" y="0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Freeform 15"/>
          <p:cNvSpPr>
            <a:spLocks/>
          </p:cNvSpPr>
          <p:nvPr/>
        </p:nvSpPr>
        <p:spPr bwMode="gray">
          <a:xfrm>
            <a:off x="2608263" y="642938"/>
            <a:ext cx="6540500" cy="6215062"/>
          </a:xfrm>
          <a:custGeom>
            <a:avLst/>
            <a:gdLst/>
            <a:ahLst/>
            <a:cxnLst>
              <a:cxn ang="0">
                <a:pos x="4115" y="0"/>
              </a:cxn>
              <a:cxn ang="0">
                <a:pos x="4120" y="500"/>
              </a:cxn>
              <a:cxn ang="0">
                <a:pos x="61" y="1059"/>
              </a:cxn>
              <a:cxn ang="0">
                <a:pos x="61" y="1466"/>
              </a:cxn>
              <a:cxn ang="0">
                <a:pos x="2419" y="3915"/>
              </a:cxn>
              <a:cxn ang="0">
                <a:pos x="1830" y="3915"/>
              </a:cxn>
              <a:cxn ang="0">
                <a:pos x="0" y="1449"/>
              </a:cxn>
              <a:cxn ang="0">
                <a:pos x="0" y="967"/>
              </a:cxn>
              <a:cxn ang="0">
                <a:pos x="4115" y="0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gray">
          <a:xfrm>
            <a:off x="2586038" y="-17463"/>
            <a:ext cx="6557962" cy="6875463"/>
          </a:xfrm>
          <a:custGeom>
            <a:avLst/>
            <a:gdLst/>
            <a:ahLst/>
            <a:cxnLst>
              <a:cxn ang="0">
                <a:pos x="4131" y="0"/>
              </a:cxn>
              <a:cxn ang="0">
                <a:pos x="4126" y="494"/>
              </a:cxn>
              <a:cxn ang="0">
                <a:pos x="55" y="1404"/>
              </a:cxn>
              <a:cxn ang="0">
                <a:pos x="55" y="1853"/>
              </a:cxn>
              <a:cxn ang="0">
                <a:pos x="3156" y="4348"/>
              </a:cxn>
              <a:cxn ang="0">
                <a:pos x="2067" y="4348"/>
              </a:cxn>
              <a:cxn ang="0">
                <a:pos x="0" y="1882"/>
              </a:cxn>
              <a:cxn ang="0">
                <a:pos x="0" y="1355"/>
              </a:cxn>
              <a:cxn ang="0">
                <a:pos x="3615" y="0"/>
              </a:cxn>
              <a:cxn ang="0">
                <a:pos x="4131" y="0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Freeform 17"/>
          <p:cNvSpPr>
            <a:spLocks/>
          </p:cNvSpPr>
          <p:nvPr/>
        </p:nvSpPr>
        <p:spPr bwMode="gray">
          <a:xfrm>
            <a:off x="2771775" y="-26988"/>
            <a:ext cx="5761038" cy="2087563"/>
          </a:xfrm>
          <a:custGeom>
            <a:avLst/>
            <a:gdLst/>
            <a:ahLst/>
            <a:cxnLst>
              <a:cxn ang="0">
                <a:pos x="0" y="1315"/>
              </a:cxn>
              <a:cxn ang="0">
                <a:pos x="2858" y="0"/>
              </a:cxn>
              <a:cxn ang="0">
                <a:pos x="3629" y="0"/>
              </a:cxn>
              <a:cxn ang="0">
                <a:pos x="0" y="1315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Freeform 18"/>
          <p:cNvSpPr>
            <a:spLocks/>
          </p:cNvSpPr>
          <p:nvPr/>
        </p:nvSpPr>
        <p:spPr bwMode="gray">
          <a:xfrm>
            <a:off x="2555875" y="2924175"/>
            <a:ext cx="3384550" cy="394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32" y="2495"/>
              </a:cxn>
              <a:cxn ang="0">
                <a:pos x="1814" y="2495"/>
              </a:cxn>
              <a:cxn ang="0">
                <a:pos x="0" y="0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gray">
          <a:xfrm>
            <a:off x="-19050" y="180975"/>
            <a:ext cx="2262188" cy="1914525"/>
          </a:xfrm>
          <a:custGeom>
            <a:avLst/>
            <a:gdLst/>
            <a:ahLst/>
            <a:cxnLst>
              <a:cxn ang="0">
                <a:pos x="1425" y="1206"/>
              </a:cxn>
              <a:cxn ang="0">
                <a:pos x="0" y="0"/>
              </a:cxn>
              <a:cxn ang="0">
                <a:pos x="0" y="186"/>
              </a:cxn>
              <a:cxn ang="0">
                <a:pos x="1425" y="1206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Freeform 25"/>
          <p:cNvSpPr>
            <a:spLocks/>
          </p:cNvSpPr>
          <p:nvPr/>
        </p:nvSpPr>
        <p:spPr bwMode="gray">
          <a:xfrm>
            <a:off x="-12700" y="3105150"/>
            <a:ext cx="2327275" cy="3762375"/>
          </a:xfrm>
          <a:custGeom>
            <a:avLst/>
            <a:gdLst/>
            <a:ahLst/>
            <a:cxnLst>
              <a:cxn ang="0">
                <a:pos x="0" y="2248"/>
              </a:cxn>
              <a:cxn ang="0">
                <a:pos x="1466" y="0"/>
              </a:cxn>
              <a:cxn ang="0">
                <a:pos x="194" y="2370"/>
              </a:cxn>
              <a:cxn ang="0">
                <a:pos x="4" y="2364"/>
              </a:cxn>
              <a:cxn ang="0">
                <a:pos x="0" y="2248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Freeform 26"/>
          <p:cNvSpPr>
            <a:spLocks/>
          </p:cNvSpPr>
          <p:nvPr/>
        </p:nvSpPr>
        <p:spPr bwMode="gray">
          <a:xfrm>
            <a:off x="-9525" y="1403350"/>
            <a:ext cx="2317750" cy="52657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643"/>
              </a:cxn>
              <a:cxn ang="0">
                <a:pos x="1410" y="564"/>
              </a:cxn>
              <a:cxn ang="0">
                <a:pos x="1410" y="1049"/>
              </a:cxn>
              <a:cxn ang="0">
                <a:pos x="0" y="2852"/>
              </a:cxn>
              <a:cxn ang="0">
                <a:pos x="0" y="3317"/>
              </a:cxn>
              <a:cxn ang="0">
                <a:pos x="1460" y="1062"/>
              </a:cxn>
              <a:cxn ang="0">
                <a:pos x="1460" y="505"/>
              </a:cxn>
              <a:cxn ang="0">
                <a:pos x="6" y="0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9" name="Group 36"/>
          <p:cNvGrpSpPr>
            <a:grpSpLocks/>
          </p:cNvGrpSpPr>
          <p:nvPr/>
        </p:nvGrpSpPr>
        <p:grpSpPr bwMode="auto"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20" name="Picture 35" descr="1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7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22" name="Picture 19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141788" y="4041775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9"/>
          <p:cNvSpPr txBox="1">
            <a:spLocks noChangeArrowheads="1"/>
          </p:cNvSpPr>
          <p:nvPr/>
        </p:nvSpPr>
        <p:spPr bwMode="gray">
          <a:xfrm>
            <a:off x="7561263" y="5476875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>
                <a:solidFill>
                  <a:srgbClr val="FF7F00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gray">
          <a:xfrm>
            <a:off x="6618288" y="5781675"/>
            <a:ext cx="213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25" name="Rectangle 50"/>
          <p:cNvSpPr>
            <a:spLocks noChangeArrowheads="1"/>
          </p:cNvSpPr>
          <p:nvPr/>
        </p:nvSpPr>
        <p:spPr bwMode="gray">
          <a:xfrm>
            <a:off x="341313" y="722313"/>
            <a:ext cx="847883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3787775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A4AE-00C7-423A-9DF7-3C2C1AD516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27033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82ED2-8F7D-4D90-817B-6279B8B686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6875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D1852-01B2-45A6-982B-C519CA83DB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57806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D9153-2472-4751-A672-BA172AF95E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0085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038C9-429E-4855-8205-DCE1F5AFD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77391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9A4AE-00C7-423A-9DF7-3C2C1AD516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708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F5EDC-DE94-4C35-B88E-B30D267C357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536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EE0C4-6729-4BE2-8B88-5F44BD1EF2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243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5C2A-4A9E-4801-9B4F-A2B76D0E496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699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F45CD-50D1-48B0-90C2-003A5DCE08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959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2A227-A1BD-4B1C-808F-0817EAEF35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38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F5EDC-DE94-4C35-B88E-B30D267C35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90145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669AF-71A6-4344-A2F1-B1FAA884DA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564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A98E-461D-49B5-B796-F3A242F85A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756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1B8E6-C1E6-49CC-A6CC-5BCE7BC618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165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82ED2-8F7D-4D90-817B-6279B8B686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818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D1852-01B2-45A6-982B-C519CA83DBE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779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038C9-429E-4855-8205-DCE1F5AFD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77391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E0C4-6729-4BE2-8B88-5F44BD1EF2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7329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E5C2A-4A9E-4801-9B4F-A2B76D0E4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7375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F45CD-50D1-48B0-90C2-003A5DCE08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9983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2A227-A1BD-4B1C-808F-0817EAEF3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6222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669AF-71A6-4344-A2F1-B1FAA884DA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9908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DA98E-461D-49B5-B796-F3A242F85A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9913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B8E6-C1E6-49CC-A6CC-5BCE7BC618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9850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/>
        </p:nvSpPr>
        <p:spPr bwMode="gray">
          <a:xfrm>
            <a:off x="7658100" y="0"/>
            <a:ext cx="1104900" cy="6848475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528" y="444"/>
              </a:cxn>
              <a:cxn ang="0">
                <a:pos x="696" y="960"/>
              </a:cxn>
              <a:cxn ang="0">
                <a:pos x="426" y="4314"/>
              </a:cxn>
              <a:cxn ang="0">
                <a:pos x="108" y="4314"/>
              </a:cxn>
              <a:cxn ang="0">
                <a:pos x="648" y="960"/>
              </a:cxn>
              <a:cxn ang="0">
                <a:pos x="456" y="432"/>
              </a:cxn>
              <a:cxn ang="0">
                <a:pos x="0" y="0"/>
              </a:cxn>
              <a:cxn ang="0">
                <a:pos x="312" y="0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1066800" y="0"/>
            <a:ext cx="75438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6" y="0"/>
              </a:cxn>
              <a:cxn ang="0">
                <a:pos x="4590" y="450"/>
              </a:cxn>
              <a:cxn ang="0">
                <a:pos x="4752" y="972"/>
              </a:cxn>
              <a:cxn ang="0">
                <a:pos x="3600" y="4320"/>
              </a:cxn>
              <a:cxn ang="0">
                <a:pos x="3312" y="4320"/>
              </a:cxn>
              <a:cxn ang="0">
                <a:pos x="4712" y="994"/>
              </a:cxn>
              <a:cxn ang="0">
                <a:pos x="4518" y="524"/>
              </a:cxn>
              <a:cxn ang="0">
                <a:pos x="0" y="0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5486400" y="1657350"/>
            <a:ext cx="2990850" cy="5200650"/>
          </a:xfrm>
          <a:custGeom>
            <a:avLst/>
            <a:gdLst/>
            <a:ahLst/>
            <a:cxnLst>
              <a:cxn ang="0">
                <a:pos x="384" y="3276"/>
              </a:cxn>
              <a:cxn ang="0">
                <a:pos x="1884" y="0"/>
              </a:cxn>
              <a:cxn ang="0">
                <a:pos x="0" y="3276"/>
              </a:cxn>
              <a:cxn ang="0">
                <a:pos x="384" y="3276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3429000" y="0"/>
            <a:ext cx="5172075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82" y="475"/>
              </a:cxn>
              <a:cxn ang="0">
                <a:pos x="3210" y="936"/>
              </a:cxn>
              <a:cxn ang="0">
                <a:pos x="1728" y="4320"/>
              </a:cxn>
              <a:cxn ang="0">
                <a:pos x="1872" y="4320"/>
              </a:cxn>
              <a:cxn ang="0">
                <a:pos x="3258" y="912"/>
              </a:cxn>
              <a:cxn ang="0">
                <a:pos x="3120" y="432"/>
              </a:cxn>
              <a:cxn ang="0">
                <a:pos x="1296" y="0"/>
              </a:cxn>
              <a:cxn ang="0">
                <a:pos x="0" y="0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382000" y="0"/>
            <a:ext cx="762000" cy="11430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354" y="690"/>
              </a:cxn>
              <a:cxn ang="0">
                <a:pos x="480" y="720"/>
              </a:cxn>
              <a:cxn ang="0">
                <a:pos x="480" y="576"/>
              </a:cxn>
              <a:cxn ang="0">
                <a:pos x="48" y="96"/>
              </a:cxn>
              <a:cxn ang="0">
                <a:pos x="89" y="0"/>
              </a:cxn>
              <a:cxn ang="0">
                <a:pos x="48" y="0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10600" y="228600"/>
            <a:ext cx="533400" cy="533400"/>
          </a:xfrm>
          <a:custGeom>
            <a:avLst/>
            <a:gdLst/>
            <a:ahLst/>
            <a:cxnLst>
              <a:cxn ang="0">
                <a:pos x="336" y="336"/>
              </a:cxn>
              <a:cxn ang="0">
                <a:pos x="0" y="0"/>
              </a:cxn>
              <a:cxn ang="0">
                <a:pos x="336" y="240"/>
              </a:cxn>
              <a:cxn ang="0">
                <a:pos x="336" y="336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32" name="Group 49"/>
          <p:cNvGrpSpPr>
            <a:grpSpLocks/>
          </p:cNvGrpSpPr>
          <p:nvPr/>
        </p:nvGrpSpPr>
        <p:grpSpPr bwMode="auto"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2" name="Freeform 13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6" y="0"/>
                </a:cxn>
                <a:cxn ang="0">
                  <a:pos x="1854" y="402"/>
                </a:cxn>
                <a:cxn ang="0">
                  <a:pos x="2058" y="972"/>
                </a:cxn>
                <a:cxn ang="0">
                  <a:pos x="1296" y="4320"/>
                </a:cxn>
                <a:cxn ang="0">
                  <a:pos x="720" y="4320"/>
                </a:cxn>
                <a:cxn ang="0">
                  <a:pos x="1920" y="912"/>
                </a:cxn>
                <a:cxn ang="0">
                  <a:pos x="1776" y="432"/>
                </a:cxn>
                <a:cxn ang="0">
                  <a:pos x="0" y="0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/>
              <a:ahLst/>
              <a:cxnLst>
                <a:cxn ang="0">
                  <a:pos x="0" y="3264"/>
                </a:cxn>
                <a:cxn ang="0">
                  <a:pos x="1152" y="0"/>
                </a:cxn>
                <a:cxn ang="0">
                  <a:pos x="96" y="3264"/>
                </a:cxn>
                <a:cxn ang="0">
                  <a:pos x="0" y="3264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4" name="Picture 19" descr="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500063" y="57785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83325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5684427-CBCE-4B7E-B9A1-CAC16ADE9C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6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61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684427-CBCE-4B7E-B9A1-CAC16ADE9C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00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3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3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3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3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5013176"/>
            <a:ext cx="2448272" cy="1080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56825" y="4080152"/>
            <a:ext cx="720080" cy="5400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357298"/>
            <a:ext cx="7177430" cy="1080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Федеральная служба по надзору в сфере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защиты прав потребителей и благополучия человека</a:t>
            </a: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Федеральное бюджетное учреждение здравоохранения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«Центр гигиены и эпидемиологии в Республике Мордовия»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Текст 7"/>
          <p:cNvSpPr txBox="1">
            <a:spLocks/>
          </p:cNvSpPr>
          <p:nvPr/>
        </p:nvSpPr>
        <p:spPr bwMode="gray">
          <a:xfrm>
            <a:off x="614806" y="3046160"/>
            <a:ext cx="77724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ru-RU" sz="4800" b="1" dirty="0" smtClean="0">
              <a:ln w="19050">
                <a:solidFill>
                  <a:srgbClr val="002060"/>
                </a:solidFill>
              </a:ln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ru-RU" sz="4800" b="1" dirty="0" smtClean="0">
                <a:ln w="19050"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ОСНОВЫ </a:t>
            </a:r>
            <a:r>
              <a:rPr lang="ru-RU" sz="4800" b="1" dirty="0" smtClean="0">
                <a:ln w="19050"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ЗАКОНОДАТЕЛЬСТВА О ЗАЩИТЕ ПРАВ ПОТРЕБИТЕЛЕЙ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63202905"/>
              </p:ext>
            </p:extLst>
          </p:nvPr>
        </p:nvGraphicFramePr>
        <p:xfrm>
          <a:off x="-108520" y="0"/>
          <a:ext cx="92525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047007294"/>
              </p:ext>
            </p:extLst>
          </p:nvPr>
        </p:nvGraphicFramePr>
        <p:xfrm>
          <a:off x="0" y="1196752"/>
          <a:ext cx="9429784" cy="537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4" name="Прямоугольник 6"/>
          <p:cNvSpPr>
            <a:spLocks noChangeArrowheads="1"/>
          </p:cNvSpPr>
          <p:nvPr/>
        </p:nvSpPr>
        <p:spPr bwMode="auto">
          <a:xfrm>
            <a:off x="107504" y="116632"/>
            <a:ext cx="8928992" cy="954107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БЕЗВОЗМЕЗДНОЕ УСТРАНЕНИЕ НЕДОСТАТКОВ </a:t>
            </a:r>
            <a:br>
              <a:rPr lang="ru-RU" sz="2800" b="1" dirty="0" smtClean="0">
                <a:ln w="190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ru-RU" sz="2800" b="1" dirty="0" smtClean="0">
                <a:ln w="190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(ГАРАНТИЙНЫЙ РЕМОНТ)</a:t>
            </a:r>
            <a:endParaRPr lang="ru-RU" sz="2800" b="1" dirty="0">
              <a:ln w="1905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598248547"/>
              </p:ext>
            </p:extLst>
          </p:nvPr>
        </p:nvGraphicFramePr>
        <p:xfrm>
          <a:off x="0" y="785794"/>
          <a:ext cx="9715536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8" name="Прямоугольник 6"/>
          <p:cNvSpPr>
            <a:spLocks noChangeArrowheads="1"/>
          </p:cNvSpPr>
          <p:nvPr/>
        </p:nvSpPr>
        <p:spPr bwMode="auto">
          <a:xfrm>
            <a:off x="251520" y="116632"/>
            <a:ext cx="8784976" cy="646331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ЗАМЕНА ТОВАРА</a:t>
            </a:r>
            <a:endParaRPr lang="ru-RU" sz="3600" b="1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3528" y="404664"/>
            <a:ext cx="2448272" cy="1080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9030" y="620688"/>
            <a:ext cx="9144000" cy="3010346"/>
          </a:xfrm>
        </p:spPr>
        <p:txBody>
          <a:bodyPr/>
          <a:lstStyle/>
          <a:p>
            <a:pPr algn="ctr"/>
            <a:r>
              <a:rPr lang="ru-RU" sz="48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Какие товары не предоставляются на период ремонта или замены?</a:t>
            </a:r>
            <a:endParaRPr lang="ru-RU" sz="4800" b="1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FA475-EA5B-47AE-B6E5-088800B9D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301208"/>
            <a:ext cx="3528392" cy="1543124"/>
          </a:xfrm>
          <a:prstGeom prst="rect">
            <a:avLst/>
          </a:prstGeom>
          <a:solidFill>
            <a:srgbClr val="FF8D3F"/>
          </a:solidFill>
          <a:ln>
            <a:solidFill>
              <a:schemeClr val="accent3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Электробытовые приборы используемые как предметы туалета и в медицинских целях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4016052"/>
            <a:ext cx="4680520" cy="1285156"/>
          </a:xfrm>
          <a:prstGeom prst="rect">
            <a:avLst/>
          </a:prstGeom>
          <a:solidFill>
            <a:srgbClr val="EEDDFF"/>
          </a:solidFill>
          <a:ln>
            <a:solidFill>
              <a:schemeClr val="accent3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Электробытовые приборы, используемые для термической обработки продуктов и приготовления пищи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5301208"/>
            <a:ext cx="1728192" cy="1556793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Мебель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5301208"/>
            <a:ext cx="3600400" cy="15431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Гражданское оружие, основные части гражданского и служебного огнестрельного оружия</a:t>
            </a:r>
            <a:r>
              <a:rPr lang="ru-RU" sz="2000" b="1" dirty="0">
                <a:latin typeface="Comic Sans MS" pitchFamily="66" charset="0"/>
              </a:rPr>
              <a:t>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182190" y="604292"/>
            <a:ext cx="8854305" cy="301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ru-RU" sz="4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Какие товары не предоставляются на период ремонта или замены?</a:t>
            </a:r>
            <a:endParaRPr lang="ru-RU" sz="48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2191" y="4016052"/>
            <a:ext cx="4176464" cy="12687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Автомобили, мотоциклы и другие виды </a:t>
            </a:r>
            <a:r>
              <a:rPr lang="ru-RU" sz="2000" b="1" dirty="0" err="1">
                <a:solidFill>
                  <a:srgbClr val="002060"/>
                </a:solidFill>
                <a:latin typeface="Comic Sans MS" pitchFamily="66" charset="0"/>
              </a:rPr>
              <a:t>мототехники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, прицепы и номерные агрегаты к ним</a:t>
            </a:r>
          </a:p>
        </p:txBody>
      </p:sp>
    </p:spTree>
    <p:extLst>
      <p:ext uri="{BB962C8B-B14F-4D97-AF65-F5344CB8AC3E}">
        <p14:creationId xmlns:p14="http://schemas.microsoft.com/office/powerpoint/2010/main" xmlns="" val="3417513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868450793"/>
              </p:ext>
            </p:extLst>
          </p:nvPr>
        </p:nvGraphicFramePr>
        <p:xfrm>
          <a:off x="0" y="908720"/>
          <a:ext cx="985841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9361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dirty="0" smtClean="0">
                <a:ln w="19050" cmpd="sng">
                  <a:solidFill>
                    <a:schemeClr val="accent3">
                      <a:lumMod val="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ВОЗВРАТ УПЛАЧЕННОЙ ЗА ТОВАР СУММЫ</a:t>
            </a:r>
            <a:endParaRPr lang="ru-RU" sz="3200" dirty="0">
              <a:ln w="19050" cmpd="sng">
                <a:solidFill>
                  <a:schemeClr val="accent3">
                    <a:lumMod val="1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404664"/>
            <a:ext cx="2448272" cy="1080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068960"/>
            <a:ext cx="4170040" cy="312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Прямоугольник 6"/>
          <p:cNvSpPr>
            <a:spLocks noChangeArrowheads="1"/>
          </p:cNvSpPr>
          <p:nvPr/>
        </p:nvSpPr>
        <p:spPr bwMode="auto">
          <a:xfrm>
            <a:off x="5076056" y="116632"/>
            <a:ext cx="4067944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Требование потребителя</a:t>
            </a:r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6D41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Times New Roman" pitchFamily="18" charset="0"/>
              </a:rPr>
              <a:t>О СОРАЗМЕРНОМ УМЕНЬШЕНИИ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6D41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Times New Roman" pitchFamily="18" charset="0"/>
              </a:rPr>
              <a:t>ПОКУПНОЙ ЦЕНЫ ТОВАРА</a:t>
            </a:r>
            <a:r>
              <a:rPr lang="ru-RU" sz="2800" b="1" dirty="0" smtClean="0">
                <a:solidFill>
                  <a:srgbClr val="6D4111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подлежит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удовлетворению продавцом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течение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905"/>
                <a:solidFill>
                  <a:srgbClr val="6D41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Times New Roman" pitchFamily="18" charset="0"/>
              </a:rPr>
              <a:t>10 ДНЕЙ</a:t>
            </a:r>
            <a:r>
              <a:rPr lang="ru-RU" sz="2400" b="1" dirty="0" smtClean="0">
                <a:solidFill>
                  <a:srgbClr val="6D411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6D411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дня предъявления требования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8676" name="Picture 4" descr="C:\Users\utundikova\Desktop\семинар со студентами\скид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27694">
            <a:off x="476007" y="510637"/>
            <a:ext cx="3019658" cy="2876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93128">
            <a:off x="6086475" y="260350"/>
            <a:ext cx="3057525" cy="233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08275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Какие товары относятся к технически сложным?</a:t>
            </a:r>
            <a:endParaRPr lang="ru-RU" sz="5400" b="1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933056"/>
            <a:ext cx="3545422" cy="2659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025713"/>
            <a:ext cx="2520280" cy="2473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8864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5586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566F4-2AB4-44F1-9357-7721CB1C29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98" y="0"/>
            <a:ext cx="2987824" cy="1350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Суда спортивные, туристские и прогулочные, катера, лодки, яхты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81750" y="4365104"/>
            <a:ext cx="3143447" cy="12831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Комплекты спутникового телевидения, игровые приставки с цифровым блоком управления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75648" y="0"/>
            <a:ext cx="3162250" cy="20608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Автомобили легковые, мотоциклы, мотороллеры и транспортные средства с двигателем внутреннего сгорания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363316"/>
            <a:ext cx="2987824" cy="1971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Снегоходы и транспортные средства с двигателем внутреннего сгорания, предназначенные для передвижения по снегу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0822" y="0"/>
            <a:ext cx="2987824" cy="1116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Легкие самолеты, вертолеты и летательные аппараты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93926" y="1116979"/>
            <a:ext cx="2987824" cy="140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Тракторы, мотоблоки, </a:t>
            </a:r>
            <a:r>
              <a:rPr lang="ru-RU" sz="2000" b="1" dirty="0" err="1" smtClean="0"/>
              <a:t>мотокультиваторы</a:t>
            </a:r>
            <a:r>
              <a:rPr lang="ru-RU" sz="2000" b="1" dirty="0" smtClean="0"/>
              <a:t>, </a:t>
            </a:r>
            <a:r>
              <a:rPr lang="ru-RU" sz="2000" b="1" dirty="0"/>
              <a:t>м</a:t>
            </a:r>
            <a:r>
              <a:rPr lang="ru-RU" sz="2000" b="1" dirty="0" smtClean="0"/>
              <a:t>ашины и оборудование для с/х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72125" y="2060849"/>
            <a:ext cx="3153072" cy="23042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Оборудование навигации и беспроводной связи для бытового использования, имеющие сенсорный экран и обладающее двумя и более функциями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74529" y="2518281"/>
            <a:ext cx="2987824" cy="1482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Лазерные или струйные многофункциональные устройства, мониторы с цифровым блоком управления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10244" y="3366242"/>
            <a:ext cx="2987824" cy="1269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Системные блоки, компьютеры стационарные и портативные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347" y="4653136"/>
            <a:ext cx="2987824" cy="1008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Телевизоры, проекторы с цифровым блоком управления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4000858"/>
            <a:ext cx="2987824" cy="1660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Цифровые фото- и видеокамеры, объективы к ним и оптическое фото- и кинооборудование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" y="5661248"/>
            <a:ext cx="9134374" cy="11967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Холодильники, морозильники, стиральные и посудомоечные машины, </a:t>
            </a:r>
            <a:r>
              <a:rPr lang="ru-RU" sz="2000" b="1" dirty="0" err="1" smtClean="0"/>
              <a:t>кофемашины</a:t>
            </a:r>
            <a:r>
              <a:rPr lang="ru-RU" sz="2000" b="1" dirty="0" smtClean="0"/>
              <a:t>, электрические и комбинированные плиты, электрические и комбинированные духовые шкафы, кондиционеры, электрические водонагреватели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98658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29442944"/>
              </p:ext>
            </p:extLst>
          </p:nvPr>
        </p:nvGraphicFramePr>
        <p:xfrm>
          <a:off x="428625" y="1214422"/>
          <a:ext cx="841533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395536" y="548680"/>
            <a:ext cx="8280920" cy="95410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ПОТРЕБИТЕЛЬ ИМЕЕТ ПРАВО ТРЕБОВАТЬ</a:t>
            </a:r>
          </a:p>
          <a:p>
            <a:pPr algn="ctr"/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ВОЗВРАТА ДЕНЕГ ИЛИ ЗАМЕНЫ, ЕСЛИ: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СУЩЕСТВЕННЫЙ НЕДОСТАТОК – это:</a:t>
            </a:r>
            <a:endParaRPr lang="ru-RU" sz="4000" b="1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556792"/>
            <a:ext cx="79208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НЕУСТРАНИМЫЙ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2420888"/>
            <a:ext cx="792088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МОЖЕТ БЫТЬ УСТРАНЕН БЕЗ НЕСОРАЗМЕРНЫХ РАСХОДОВ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3294" y="3512183"/>
            <a:ext cx="79208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ВЫЯВЛЯЕТСЯ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НЕОДНОКРАТНО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338" y="4437112"/>
            <a:ext cx="7920880" cy="864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ПРОЯВЛЯЕТСЯ ВНОВЬ ПОСЛЕ ЕГО УСТРАНЕНИЯ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5661248"/>
            <a:ext cx="79208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ДРУГИЕ ПОДОБНЫЕ НЕДОСТАТКИ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272256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800" b="1" dirty="0" smtClean="0">
                <a:ln w="3810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Кто такой </a:t>
            </a:r>
            <a:br>
              <a:rPr lang="ru-RU" sz="8800" b="1" dirty="0" smtClean="0">
                <a:ln w="3810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8800" b="1" dirty="0" smtClean="0">
                <a:ln w="3810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ПРОДАВЕЦ?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3206448"/>
            <a:ext cx="3497093" cy="2878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202285" y="3811012"/>
            <a:ext cx="43924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D657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>У потребителя есть возможность </a:t>
            </a:r>
            <a:r>
              <a:rPr lang="ru-RU" sz="32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D657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>ссылаться на свидетельские показания в подтверждение заключения </a:t>
            </a:r>
            <a:r>
              <a:rPr lang="ru-RU" sz="3200" dirty="0" smtClean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D657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>договора</a:t>
            </a:r>
            <a:endParaRPr lang="ru-RU" sz="3200" dirty="0">
              <a:ln w="18415" cmpd="sng">
                <a:solidFill>
                  <a:srgbClr val="660033"/>
                </a:solidFill>
                <a:prstDash val="solid"/>
              </a:ln>
              <a:solidFill>
                <a:srgbClr val="D657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7413" name="Picture 5" descr="C:\Users\utundikova\Desktop\семинар со студентами\товарный че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528392" cy="2687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316538" y="188913"/>
            <a:ext cx="3827462" cy="315436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n w="3175" cmpd="sng">
                  <a:solidFill>
                    <a:srgbClr val="660033"/>
                  </a:solidFill>
                  <a:prstDash val="solid"/>
                </a:ln>
                <a:solidFill>
                  <a:srgbClr val="D657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Отсутствие чека не является основанием для отказа в удовлетворении требований потребителя!</a:t>
            </a:r>
            <a:endParaRPr lang="ru-RU" sz="3200" dirty="0">
              <a:ln w="3175" cmpd="sng">
                <a:solidFill>
                  <a:srgbClr val="660033"/>
                </a:solidFill>
                <a:prstDash val="solid"/>
              </a:ln>
              <a:solidFill>
                <a:srgbClr val="D657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36699">
            <a:off x="4880824" y="3734639"/>
            <a:ext cx="3672408" cy="2637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996" y="553244"/>
            <a:ext cx="7845176" cy="1143000"/>
          </a:xfrm>
        </p:spPr>
        <p:txBody>
          <a:bodyPr/>
          <a:lstStyle/>
          <a:p>
            <a:pPr algn="ctr"/>
            <a:r>
              <a:rPr lang="ru-RU" sz="4400" kern="1200" spc="50" dirty="0">
                <a:ln w="11430"/>
                <a:solidFill>
                  <a:srgbClr val="D657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ГАРАНТИЙНЫЙ </a:t>
            </a:r>
            <a:r>
              <a:rPr lang="ru-RU" sz="4400" kern="1200" spc="50" dirty="0" smtClean="0">
                <a:ln w="11430"/>
                <a:solidFill>
                  <a:srgbClr val="D657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СРОК –ЭТО</a:t>
            </a:r>
            <a:endParaRPr lang="ru-RU" dirty="0">
              <a:solidFill>
                <a:srgbClr val="D657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gray">
          <a:xfrm>
            <a:off x="535" y="1844824"/>
            <a:ext cx="9144000" cy="406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4000" b="1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период, </a:t>
            </a:r>
            <a:r>
              <a:rPr lang="ru-RU" sz="4000" b="1" dirty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в течение которого </a:t>
            </a:r>
            <a:endParaRPr lang="ru-RU" sz="4000" b="1" dirty="0" smtClean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4000" b="1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потребитель имеет право,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4000" b="1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установив </a:t>
            </a:r>
            <a:r>
              <a:rPr lang="ru-RU" sz="4000" b="1" dirty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скрытые </a:t>
            </a:r>
            <a:r>
              <a:rPr lang="ru-RU" sz="4000" b="1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недостатки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4000" b="1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товара (работы, услуги),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4000" b="1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4000" b="1" dirty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предъявить соответствующие </a:t>
            </a:r>
            <a:endParaRPr lang="ru-RU" sz="4000" b="1" dirty="0" smtClean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4000" b="1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претензии продавцу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4000" b="1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(изготовителю)</a:t>
            </a:r>
            <a:endParaRPr lang="ru-RU" sz="4000" b="1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504056" cy="6480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645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9682" y="980728"/>
            <a:ext cx="5736813" cy="4307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800708"/>
            <a:ext cx="4536504" cy="5465203"/>
          </a:xfrm>
        </p:spPr>
        <p:txBody>
          <a:bodyPr/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mic Sans MS" pitchFamily="66" charset="0"/>
              </a:rPr>
              <a:t>Установление гарантийного срока – право, а не обязанность изготовителя.</a:t>
            </a:r>
          </a:p>
          <a:p>
            <a:pPr algn="ctr"/>
            <a:endParaRPr lang="ru-RU" sz="2800" b="1" dirty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mic Sans MS" pitchFamily="66" charset="0"/>
              </a:rPr>
              <a:t>Продавец не может установить гарантийный срок меньшей продолжительности, чем изготовитель.</a:t>
            </a:r>
            <a:endParaRPr lang="ru-RU" sz="2800" b="1" dirty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504056" cy="6480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2418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51F45-51F8-4DE6-9112-138D28B60F6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8200" y="115888"/>
            <a:ext cx="3225800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30" y="2924944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28575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ЕСЛИ ТОВАР НА ГАРАНТИИ…</a:t>
            </a:r>
            <a:endParaRPr lang="ru-RU" sz="5400" b="1" dirty="0">
              <a:ln w="28575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7761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1" y="1010764"/>
            <a:ext cx="2084787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НЕДОСТАТОК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21108" y="137763"/>
            <a:ext cx="3068711" cy="770957"/>
          </a:xfrm>
          <a:prstGeom prst="roundRect">
            <a:avLst/>
          </a:prstGeom>
          <a:solidFill>
            <a:srgbClr val="FF8D3F"/>
          </a:solidFill>
          <a:ln>
            <a:solidFill>
              <a:srgbClr val="D657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Пишем претензию продавцу</a:t>
            </a:r>
            <a:endParaRPr lang="ru-RU" sz="2400" b="1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71704" y="1024001"/>
            <a:ext cx="2736304" cy="604799"/>
          </a:xfrm>
          <a:prstGeom prst="roundRect">
            <a:avLst/>
          </a:prstGeom>
          <a:solidFill>
            <a:srgbClr val="FF8D3F"/>
          </a:solidFill>
          <a:ln>
            <a:solidFill>
              <a:srgbClr val="D657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Вручаем под роспись </a:t>
            </a:r>
          </a:p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(или по почте)</a:t>
            </a:r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63966" y="1768349"/>
            <a:ext cx="3007738" cy="103162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</a:rPr>
              <a:t>Продавец берет товар на проверку качества</a:t>
            </a:r>
            <a:endParaRPr lang="ru-RU" sz="2400" b="1" dirty="0">
              <a:solidFill>
                <a:srgbClr val="660033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4048" y="4053218"/>
            <a:ext cx="3312368" cy="576064"/>
          </a:xfrm>
          <a:prstGeom prst="roundRect">
            <a:avLst/>
          </a:prstGeom>
          <a:solidFill>
            <a:srgbClr val="FF8D3F"/>
          </a:solidFill>
          <a:ln>
            <a:solidFill>
              <a:srgbClr val="D657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Соглашаемся и отзываем требование</a:t>
            </a:r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5984" y="3236724"/>
            <a:ext cx="2986016" cy="69633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</a:rPr>
              <a:t>Недостаток подтвердился</a:t>
            </a:r>
            <a:endParaRPr lang="ru-RU" sz="2400" b="1" dirty="0">
              <a:solidFill>
                <a:srgbClr val="660033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4048" y="4732870"/>
            <a:ext cx="3312368" cy="576064"/>
          </a:xfrm>
          <a:prstGeom prst="roundRect">
            <a:avLst/>
          </a:prstGeom>
          <a:solidFill>
            <a:srgbClr val="FF8D3F"/>
          </a:solidFill>
          <a:ln>
            <a:solidFill>
              <a:srgbClr val="D657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Требуе</a:t>
            </a:r>
            <a:r>
              <a:rPr lang="ru-RU" sz="2000" b="1" dirty="0">
                <a:solidFill>
                  <a:srgbClr val="660033"/>
                </a:solidFill>
              </a:rPr>
              <a:t>м</a:t>
            </a:r>
            <a:r>
              <a:rPr lang="ru-RU" sz="2000" b="1" dirty="0" smtClean="0">
                <a:solidFill>
                  <a:srgbClr val="660033"/>
                </a:solidFill>
              </a:rPr>
              <a:t> проведения экспертизы</a:t>
            </a:r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26100" y="5949280"/>
            <a:ext cx="2110028" cy="576064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Не подтверждается</a:t>
            </a:r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0412" y="5928315"/>
            <a:ext cx="2232248" cy="576064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Подтверждается</a:t>
            </a:r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69877" y="4397129"/>
            <a:ext cx="1944216" cy="104809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Продавец удовлетворяет требование</a:t>
            </a:r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2" name="Стрелка углом 1"/>
          <p:cNvSpPr/>
          <p:nvPr/>
        </p:nvSpPr>
        <p:spPr>
          <a:xfrm>
            <a:off x="1043608" y="260648"/>
            <a:ext cx="1080120" cy="648072"/>
          </a:xfrm>
          <a:prstGeom prst="bentArrow">
            <a:avLst>
              <a:gd name="adj1" fmla="val 34162"/>
              <a:gd name="adj2" fmla="val 25000"/>
              <a:gd name="adj3" fmla="val 25000"/>
              <a:gd name="adj4" fmla="val 9208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трелка углом 2"/>
          <p:cNvSpPr/>
          <p:nvPr/>
        </p:nvSpPr>
        <p:spPr>
          <a:xfrm rot="5400000">
            <a:off x="5742167" y="42728"/>
            <a:ext cx="590731" cy="1170591"/>
          </a:xfrm>
          <a:prstGeom prst="bentArrow">
            <a:avLst>
              <a:gd name="adj1" fmla="val 37062"/>
              <a:gd name="adj2" fmla="val 33041"/>
              <a:gd name="adj3" fmla="val 25000"/>
              <a:gd name="adj4" fmla="val 7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углом 18"/>
          <p:cNvSpPr/>
          <p:nvPr/>
        </p:nvSpPr>
        <p:spPr>
          <a:xfrm rot="10800000">
            <a:off x="5903989" y="1768350"/>
            <a:ext cx="614170" cy="541300"/>
          </a:xfrm>
          <a:prstGeom prst="bentArrow">
            <a:avLst>
              <a:gd name="adj1" fmla="val 44745"/>
              <a:gd name="adj2" fmla="val 32679"/>
              <a:gd name="adj3" fmla="val 29388"/>
              <a:gd name="adj4" fmla="val 8407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углом 19"/>
          <p:cNvSpPr/>
          <p:nvPr/>
        </p:nvSpPr>
        <p:spPr>
          <a:xfrm rot="5400000">
            <a:off x="5873267" y="2529331"/>
            <a:ext cx="614170" cy="541300"/>
          </a:xfrm>
          <a:prstGeom prst="bentArrow">
            <a:avLst>
              <a:gd name="adj1" fmla="val 42551"/>
              <a:gd name="adj2" fmla="val 35969"/>
              <a:gd name="adj3" fmla="val 25000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rot="16200000" flipH="1">
            <a:off x="1686844" y="2508766"/>
            <a:ext cx="614170" cy="541300"/>
          </a:xfrm>
          <a:prstGeom prst="bentArrow">
            <a:avLst>
              <a:gd name="adj1" fmla="val 42551"/>
              <a:gd name="adj2" fmla="val 35969"/>
              <a:gd name="adj3" fmla="val 25000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619673" y="4053218"/>
            <a:ext cx="504055" cy="2880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263463" y="3841854"/>
            <a:ext cx="0" cy="1201401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263463" y="4341250"/>
            <a:ext cx="668577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63463" y="5006666"/>
            <a:ext cx="668577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Стрелка вниз 25"/>
          <p:cNvSpPr/>
          <p:nvPr/>
        </p:nvSpPr>
        <p:spPr>
          <a:xfrm>
            <a:off x="7496088" y="5445222"/>
            <a:ext cx="644627" cy="4081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5096869" y="5445224"/>
            <a:ext cx="644627" cy="4081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углом 27"/>
          <p:cNvSpPr/>
          <p:nvPr/>
        </p:nvSpPr>
        <p:spPr>
          <a:xfrm rot="16200000">
            <a:off x="2390481" y="4870111"/>
            <a:ext cx="886328" cy="2180573"/>
          </a:xfrm>
          <a:prstGeom prst="bentArrow">
            <a:avLst>
              <a:gd name="adj1" fmla="val 26070"/>
              <a:gd name="adj2" fmla="val 21318"/>
              <a:gd name="adj3" fmla="val 29388"/>
              <a:gd name="adj4" fmla="val 8407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12772" y="3243436"/>
            <a:ext cx="3240360" cy="689619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</a:rPr>
              <a:t>Недостаток не подтвердился</a:t>
            </a:r>
            <a:endParaRPr lang="ru-RU" sz="24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308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9943118"/>
              </p:ext>
            </p:extLst>
          </p:nvPr>
        </p:nvGraphicFramePr>
        <p:xfrm>
          <a:off x="107504" y="548681"/>
          <a:ext cx="8928992" cy="60738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64496"/>
                <a:gridCol w="4464496"/>
              </a:tblGrid>
              <a:tr h="1366415"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18415" cmpd="sng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ПРОВЕРКА КАЧЕСТВА</a:t>
                      </a:r>
                      <a:endParaRPr lang="ru-RU" sz="3200" b="1" cap="none" spc="0" dirty="0">
                        <a:ln w="18415" cmpd="sng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18415" cmpd="sng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ЭКСПЕРТИЗА</a:t>
                      </a:r>
                      <a:endParaRPr lang="ru-RU" sz="3200" b="1" cap="none" spc="0" dirty="0">
                        <a:ln w="18415" cmpd="sng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53981">
                <a:tc>
                  <a:txBody>
                    <a:bodyPr/>
                    <a:lstStyle/>
                    <a:p>
                      <a:pPr algn="ctr"/>
                      <a:r>
                        <a:rPr lang="ru-RU" sz="2400" b="0" cap="none" spc="0" dirty="0" smtClean="0">
                          <a:ln w="18415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Проводится</a:t>
                      </a:r>
                      <a:r>
                        <a:rPr lang="ru-RU" sz="2400" b="0" cap="none" spc="0" baseline="0" dirty="0" smtClean="0">
                          <a:ln w="18415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по усмотрению продавца</a:t>
                      </a:r>
                      <a:endParaRPr lang="ru-RU" sz="2400" b="0" cap="none" spc="0" dirty="0">
                        <a:ln w="18415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cap="none" spc="0" dirty="0" smtClean="0">
                          <a:ln w="18415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Проводится в случае возникновения спора о причинах возникновения недостатка</a:t>
                      </a:r>
                      <a:endParaRPr lang="ru-RU" sz="2400" b="0" cap="none" spc="0" dirty="0">
                        <a:ln w="18415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890604">
                <a:tc>
                  <a:txBody>
                    <a:bodyPr/>
                    <a:lstStyle/>
                    <a:p>
                      <a:pPr algn="ctr"/>
                      <a:r>
                        <a:rPr lang="ru-RU" sz="2400" b="0" cap="none" spc="0" dirty="0" smtClean="0">
                          <a:ln w="18415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Проводится продавцом </a:t>
                      </a:r>
                      <a:endParaRPr lang="ru-RU" sz="2400" b="0" cap="none" spc="0" dirty="0">
                        <a:ln w="18415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cap="none" spc="0" dirty="0" smtClean="0">
                          <a:ln w="18415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Проводится независимым экспертом</a:t>
                      </a:r>
                      <a:endParaRPr lang="ru-RU" sz="2400" b="0" cap="none" spc="0" dirty="0">
                        <a:ln w="18415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1272293">
                <a:tc>
                  <a:txBody>
                    <a:bodyPr/>
                    <a:lstStyle/>
                    <a:p>
                      <a:pPr algn="ctr"/>
                      <a:r>
                        <a:rPr lang="ru-RU" sz="2400" b="0" cap="none" spc="0" dirty="0" smtClean="0">
                          <a:ln w="18415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Потребитель вправе участвовать в ее проведении</a:t>
                      </a:r>
                      <a:endParaRPr lang="ru-RU" sz="2400" b="0" cap="none" spc="0" dirty="0">
                        <a:ln w="18415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cap="none" spc="0" dirty="0" smtClean="0">
                          <a:ln w="18415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Потребитель вправе присутствовать при ее проведении</a:t>
                      </a:r>
                      <a:endParaRPr lang="ru-RU" sz="2400" b="0" cap="none" spc="0" dirty="0">
                        <a:ln w="18415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890604">
                <a:tc>
                  <a:txBody>
                    <a:bodyPr/>
                    <a:lstStyle/>
                    <a:p>
                      <a:pPr algn="ctr"/>
                      <a:r>
                        <a:rPr lang="ru-RU" sz="2400" b="0" cap="none" spc="0" dirty="0" smtClean="0">
                          <a:ln w="18415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Оформляется произвольно</a:t>
                      </a:r>
                      <a:endParaRPr lang="ru-RU" sz="2400" b="0" cap="none" spc="0" dirty="0">
                        <a:ln w="18415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cap="none" spc="0" dirty="0" smtClean="0">
                          <a:ln w="18415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Оформляется экспертным</a:t>
                      </a:r>
                      <a:r>
                        <a:rPr lang="ru-RU" sz="2400" b="0" cap="none" spc="0" baseline="0" dirty="0" smtClean="0">
                          <a:ln w="18415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cap="none" spc="0" dirty="0" smtClean="0">
                          <a:ln w="18415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заключением</a:t>
                      </a:r>
                      <a:endParaRPr lang="ru-RU" sz="2400" b="0" cap="none" spc="0" dirty="0">
                        <a:ln w="18415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432450466"/>
              </p:ext>
            </p:extLst>
          </p:nvPr>
        </p:nvGraphicFramePr>
        <p:xfrm>
          <a:off x="323528" y="116632"/>
          <a:ext cx="8640960" cy="6384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242575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381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ЕСЛИ ГАРАНТИЙНЫЙ СРОК НЕ УСТАНОВЛЕН ИЛИ ИСТЕК…</a:t>
            </a:r>
            <a:endParaRPr lang="ru-RU" sz="5400" b="1" dirty="0">
              <a:ln w="38100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301208"/>
            <a:ext cx="5482952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 момента покупки не прошло 2 ГОДА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51F45-51F8-4DE6-9112-138D28B60F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3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1" y="1010764"/>
            <a:ext cx="2084787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НЕДОСТАТОК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трелка углом 4"/>
          <p:cNvSpPr/>
          <p:nvPr/>
        </p:nvSpPr>
        <p:spPr>
          <a:xfrm>
            <a:off x="1043608" y="260648"/>
            <a:ext cx="1080120" cy="648072"/>
          </a:xfrm>
          <a:prstGeom prst="bentArrow">
            <a:avLst>
              <a:gd name="adj1" fmla="val 34162"/>
              <a:gd name="adj2" fmla="val 25000"/>
              <a:gd name="adj3" fmla="val 25000"/>
              <a:gd name="adj4" fmla="val 9208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21108" y="137763"/>
            <a:ext cx="3791052" cy="770957"/>
          </a:xfrm>
          <a:prstGeom prst="roundRect">
            <a:avLst/>
          </a:prstGeom>
          <a:solidFill>
            <a:srgbClr val="FF8D3F"/>
          </a:solidFill>
          <a:ln>
            <a:solidFill>
              <a:srgbClr val="D657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Потребитель обращается к продавцу</a:t>
            </a:r>
            <a:endParaRPr lang="ru-RU" sz="2400" b="1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6052030" y="302436"/>
            <a:ext cx="491768" cy="40819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4185579"/>
            <a:ext cx="2494432" cy="131695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Недостаток отсутствует или является эксплуатационным</a:t>
            </a:r>
            <a:endParaRPr lang="ru-RU" sz="2000" b="1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870750" y="1010764"/>
            <a:ext cx="491768" cy="40819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27475" y="4209256"/>
            <a:ext cx="2917307" cy="77095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Недостаток производственный</a:t>
            </a:r>
            <a:endParaRPr lang="ru-RU" sz="2400" b="1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16907" y="125978"/>
            <a:ext cx="2347509" cy="1422775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Продавец удовлетворяет заявленное требование</a:t>
            </a:r>
            <a:endParaRPr lang="ru-RU" sz="2400" b="1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19030" y="5661248"/>
            <a:ext cx="3809882" cy="101609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Продавец не удовлетворяет заявленное требование</a:t>
            </a:r>
            <a:endParaRPr lang="ru-RU" sz="2400" b="1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64330" y="4020576"/>
            <a:ext cx="2232249" cy="998876"/>
          </a:xfrm>
          <a:prstGeom prst="roundRect">
            <a:avLst/>
          </a:prstGeom>
          <a:solidFill>
            <a:srgbClr val="FF8D3F"/>
          </a:solidFill>
          <a:ln>
            <a:solidFill>
              <a:srgbClr val="D657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Потребитель пишет претензию</a:t>
            </a:r>
            <a:endParaRPr lang="ru-RU" sz="2400" b="1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5874493"/>
            <a:ext cx="3191670" cy="770957"/>
          </a:xfrm>
          <a:prstGeom prst="roundRect">
            <a:avLst/>
          </a:prstGeom>
          <a:solidFill>
            <a:srgbClr val="FF8D3F"/>
          </a:solidFill>
          <a:ln>
            <a:solidFill>
              <a:srgbClr val="D657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Потребитель обращается в суд</a:t>
            </a:r>
            <a:endParaRPr lang="ru-RU" sz="2400" b="1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870750" y="3841702"/>
            <a:ext cx="491768" cy="35095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870750" y="2636912"/>
            <a:ext cx="491768" cy="2880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96675" y="1527754"/>
            <a:ext cx="3518908" cy="98224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Продавец не удовлетворяет заявленное требование</a:t>
            </a:r>
            <a:endParaRPr lang="ru-RU" sz="2400" b="1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40294" y="2943997"/>
            <a:ext cx="6011582" cy="753572"/>
          </a:xfrm>
          <a:prstGeom prst="roundRect">
            <a:avLst/>
          </a:prstGeom>
          <a:solidFill>
            <a:srgbClr val="FF8D3F"/>
          </a:solidFill>
          <a:ln>
            <a:solidFill>
              <a:srgbClr val="D657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Потребитель предоставляет доказательства </a:t>
            </a:r>
            <a:br>
              <a:rPr lang="ru-RU" sz="20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(например, проводит экспертизу)</a:t>
            </a:r>
            <a:endParaRPr lang="ru-RU" sz="2000" b="1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5400000">
            <a:off x="4602220" y="5962086"/>
            <a:ext cx="491768" cy="40819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0800000">
            <a:off x="7700147" y="1772816"/>
            <a:ext cx="491768" cy="20494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5970373" y="4390638"/>
            <a:ext cx="491768" cy="40819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углом 24"/>
          <p:cNvSpPr/>
          <p:nvPr/>
        </p:nvSpPr>
        <p:spPr>
          <a:xfrm rot="5400000" flipV="1">
            <a:off x="306908" y="3301604"/>
            <a:ext cx="825328" cy="648072"/>
          </a:xfrm>
          <a:prstGeom prst="bentArrow">
            <a:avLst>
              <a:gd name="adj1" fmla="val 34162"/>
              <a:gd name="adj2" fmla="val 25000"/>
              <a:gd name="adj3" fmla="val 25000"/>
              <a:gd name="adj4" fmla="val 9208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7663238" y="5151583"/>
            <a:ext cx="491768" cy="35095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16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7818" y="0"/>
            <a:ext cx="10962000" cy="6858000"/>
          </a:xfrm>
          <a:prstGeom prst="rect">
            <a:avLst/>
          </a:prstGeom>
        </p:spPr>
      </p:pic>
      <p:sp>
        <p:nvSpPr>
          <p:cNvPr id="3174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985838" y="357188"/>
            <a:ext cx="8158162" cy="1725612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  <a:cs typeface="Times New Roman" pitchFamily="18" charset="0"/>
              </a:rPr>
              <a:t>Кому __________________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  <a:cs typeface="Times New Roman" pitchFamily="18" charset="0"/>
              </a:rPr>
              <a:t>от кого__________________</a:t>
            </a:r>
            <a:r>
              <a:rPr lang="ru-RU" sz="2800" b="1" dirty="0" smtClean="0">
                <a:latin typeface="Segoe Script" pitchFamily="34" charset="0"/>
              </a:rPr>
              <a:t/>
            </a:r>
            <a:br>
              <a:rPr lang="ru-RU" sz="2800" b="1" dirty="0" smtClean="0">
                <a:latin typeface="Segoe Script" pitchFamily="34" charset="0"/>
              </a:rPr>
            </a:br>
            <a:endParaRPr lang="ru-RU" sz="2800" b="1" dirty="0" smtClean="0">
              <a:latin typeface="Segoe Script" pitchFamily="34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 bwMode="auto">
          <a:xfrm>
            <a:off x="-108520" y="2000249"/>
            <a:ext cx="925252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ru-RU" sz="3200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 </a:t>
            </a:r>
            <a:r>
              <a:rPr lang="ru-RU" sz="3200" b="1" kern="0" dirty="0" smtClean="0">
                <a:solidFill>
                  <a:schemeClr val="tx2"/>
                </a:solidFill>
                <a:latin typeface="Segoe Script" pitchFamily="34" charset="0"/>
                <a:ea typeface="+mj-ea"/>
                <a:cs typeface="Times New Roman" pitchFamily="18" charset="0"/>
              </a:rPr>
              <a:t>Описать </a:t>
            </a:r>
            <a:r>
              <a:rPr lang="ru-RU" sz="3200" b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Times New Roman" pitchFamily="18" charset="0"/>
              </a:rPr>
              <a:t>сложившуюся ситуацию</a:t>
            </a:r>
          </a:p>
          <a:p>
            <a:pPr marL="457200" indent="-457200" algn="just" eaLnBrk="0" hangingPunct="0">
              <a:buFont typeface="Arial" pitchFamily="34" charset="0"/>
              <a:buChar char="•"/>
              <a:defRPr/>
            </a:pPr>
            <a:r>
              <a:rPr lang="ru-RU" sz="3200" b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Times New Roman" pitchFamily="18" charset="0"/>
              </a:rPr>
              <a:t>Указать недостатки</a:t>
            </a:r>
          </a:p>
          <a:p>
            <a:pPr marL="457200" indent="-457200" algn="just" eaLnBrk="0" hangingPunct="0">
              <a:buFont typeface="Arial" pitchFamily="34" charset="0"/>
              <a:buChar char="•"/>
              <a:defRPr/>
            </a:pPr>
            <a:r>
              <a:rPr lang="ru-RU" sz="3200" b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Times New Roman" pitchFamily="18" charset="0"/>
              </a:rPr>
              <a:t>Указать требование</a:t>
            </a:r>
          </a:p>
          <a:p>
            <a:pPr algn="just" eaLnBrk="0" hangingPunct="0">
              <a:defRPr/>
            </a:pPr>
            <a:endParaRPr lang="ru-RU" sz="32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ru-RU" sz="32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</a:t>
            </a:r>
            <a:r>
              <a:rPr lang="ru-RU" sz="2000" b="1" kern="0" dirty="0" smtClean="0">
                <a:solidFill>
                  <a:schemeClr val="tx2"/>
                </a:solidFill>
                <a:latin typeface="Segoe Script" pitchFamily="34" charset="0"/>
                <a:ea typeface="+mj-ea"/>
                <a:cs typeface="Times New Roman" pitchFamily="18" charset="0"/>
              </a:rPr>
              <a:t>Дата                                           подпись</a:t>
            </a:r>
            <a:r>
              <a:rPr lang="ru-RU" sz="20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 bwMode="auto">
          <a:xfrm>
            <a:off x="323528" y="2000249"/>
            <a:ext cx="8229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9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9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600" b="1" kern="0" dirty="0" smtClean="0">
                <a:solidFill>
                  <a:schemeClr val="tx2"/>
                </a:solidFill>
                <a:latin typeface="Segoe Script" pitchFamily="34" charset="0"/>
                <a:ea typeface="+mj-ea"/>
                <a:cs typeface="Times New Roman" pitchFamily="18" charset="0"/>
              </a:rPr>
              <a:t>ПРЕТЕНЗИЯ</a:t>
            </a:r>
            <a:r>
              <a:rPr lang="ru-RU" sz="36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6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9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9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9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31913" y="333375"/>
            <a:ext cx="53292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85000"/>
              </a:lnSpc>
            </a:pPr>
            <a:endParaRPr lang="ru-RU" sz="2000" b="1">
              <a:latin typeface="Times New Roman" pitchFamily="18" charset="0"/>
            </a:endParaRPr>
          </a:p>
        </p:txBody>
      </p:sp>
      <p:sp>
        <p:nvSpPr>
          <p:cNvPr id="7171" name="WordArt 153"/>
          <p:cNvSpPr>
            <a:spLocks noChangeArrowheads="1" noChangeShapeType="1" noTextEdit="1"/>
          </p:cNvSpPr>
          <p:nvPr/>
        </p:nvSpPr>
        <p:spPr bwMode="auto">
          <a:xfrm>
            <a:off x="211138" y="188913"/>
            <a:ext cx="217487" cy="168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63688" y="188912"/>
            <a:ext cx="7242201" cy="525631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Продавец - </a:t>
            </a:r>
            <a:r>
              <a:rPr lang="ru-RU" sz="3200" b="1" u="sng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организация</a:t>
            </a:r>
            <a:r>
              <a:rPr lang="ru-RU" sz="3200" b="1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независимо от ее организационно-правовой формы, а также </a:t>
            </a:r>
            <a:r>
              <a:rPr lang="ru-RU" sz="3200" b="1" u="sng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индивидуальный предприниматель</a:t>
            </a:r>
            <a:r>
              <a:rPr lang="ru-RU" sz="3200" b="1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 реализующие товары </a:t>
            </a:r>
            <a:r>
              <a:rPr lang="ru-RU" sz="3200" b="1" u="sng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потребителям</a:t>
            </a:r>
            <a:r>
              <a:rPr lang="ru-RU" sz="3200" b="1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по договору купли-продажи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156367"/>
            <a:ext cx="2608908" cy="2624561"/>
          </a:xfrm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221088"/>
            <a:ext cx="3103504" cy="232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03137">
            <a:off x="702407" y="3546199"/>
            <a:ext cx="2407041" cy="266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  <a:cs typeface="Times New Roman" pitchFamily="18" charset="0"/>
              </a:rPr>
              <a:t>Условия обмена непродовольственного </a:t>
            </a:r>
            <a:br>
              <a:rPr lang="ru-RU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  <a:cs typeface="Times New Roman" pitchFamily="18" charset="0"/>
              </a:rPr>
            </a:br>
            <a:r>
              <a:rPr lang="ru-RU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  <a:cs typeface="Times New Roman" pitchFamily="18" charset="0"/>
              </a:rPr>
              <a:t>товара надлежащего качества на аналогичный </a:t>
            </a:r>
            <a:r>
              <a:rPr lang="ru-RU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n-ea"/>
                <a:cs typeface="Times New Roman" pitchFamily="18" charset="0"/>
              </a:rPr>
              <a:t>товар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566F4-2AB4-44F1-9357-7721CB1C29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780928"/>
            <a:ext cx="871296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Требование заявлено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течение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14 дней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573016"/>
            <a:ext cx="8712968" cy="4993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Товар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не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был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употреблении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268760"/>
            <a:ext cx="8712968" cy="5070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Товар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не подошел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365104"/>
            <a:ext cx="8712968" cy="4320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Сохранены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: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9136" y="5805264"/>
            <a:ext cx="8712968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Имеется товарный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или кассовый чек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(в случае 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их </a:t>
            </a: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отсутствия можно ссылаться 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на </a:t>
            </a: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свидетельские показания)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6136" y="1773956"/>
            <a:ext cx="3168352" cy="787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Размеру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Комплектации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1775842"/>
            <a:ext cx="2448272" cy="787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форме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Габаритам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1" y="4797152"/>
            <a:ext cx="4356483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товарный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вид</a:t>
            </a:r>
          </a:p>
          <a:p>
            <a:pPr lvl="0"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потребительские свойства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08004" y="4800153"/>
            <a:ext cx="435648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пломбы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фабричные ярлыки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99792" y="1775841"/>
            <a:ext cx="3096344" cy="787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Фасону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Расцветке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10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73238"/>
            <a:ext cx="9144000" cy="2579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smtClean="0">
                <a:ln w="5715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Благодарю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0" y="836613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sz="6000" b="1" spc="300" dirty="0" smtClean="0">
                <a:ln w="28575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Кто такой ПОТРЕБИТЕЛЬ?</a:t>
            </a:r>
            <a:endParaRPr lang="ru-RU" sz="6000" b="1" dirty="0" smtClean="0">
              <a:ln w="28575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06985">
            <a:off x="5024640" y="3105845"/>
            <a:ext cx="3704456" cy="2471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3212976"/>
            <a:ext cx="4248177" cy="3050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31913" y="333375"/>
            <a:ext cx="53292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85000"/>
              </a:lnSpc>
            </a:pPr>
            <a:endParaRPr lang="ru-RU" sz="2000" b="1">
              <a:latin typeface="Times New Roman" pitchFamily="18" charset="0"/>
            </a:endParaRPr>
          </a:p>
        </p:txBody>
      </p:sp>
      <p:sp>
        <p:nvSpPr>
          <p:cNvPr id="9219" name="WordArt 153"/>
          <p:cNvSpPr>
            <a:spLocks noChangeArrowheads="1" noChangeShapeType="1" noTextEdit="1"/>
          </p:cNvSpPr>
          <p:nvPr/>
        </p:nvSpPr>
        <p:spPr bwMode="auto">
          <a:xfrm>
            <a:off x="211138" y="188913"/>
            <a:ext cx="217487" cy="168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0508" y="1553715"/>
            <a:ext cx="2808312" cy="5757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ГРАЖДАНИН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448" y="2594935"/>
            <a:ext cx="2736305" cy="138009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ИМЕЮЩИЙ НАМЕРЕНИЕ ЗАКАЗАТЬ или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ПРИОБРЕСТИ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913" y="6052516"/>
            <a:ext cx="6552455" cy="5757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ДЛЯ ЛИЧНЫХ, СЕМЕЙНЫХ, ДОМАШНИХ И ИНЫХ НУЖД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81174" y="3212976"/>
            <a:ext cx="2818988" cy="7620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ИСПОЛЬЗУЮЩИЙ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60655" y="188914"/>
            <a:ext cx="3817342" cy="863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ПОТРЕБИТЕЛЬ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8183" y="2594937"/>
            <a:ext cx="2736305" cy="1380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ЗАКАЗЫВАЮЩИЙ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и</a:t>
            </a:r>
            <a:r>
              <a:rPr lang="ru-RU" b="1" dirty="0" smtClean="0">
                <a:solidFill>
                  <a:srgbClr val="002060"/>
                </a:solidFill>
              </a:rPr>
              <a:t>ли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ПРИОБРЕТАЮЩИЙ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139952" y="1075121"/>
            <a:ext cx="468188" cy="43204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139952" y="2276872"/>
            <a:ext cx="576064" cy="89015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268773">
            <a:off x="6166320" y="1641093"/>
            <a:ext cx="530279" cy="97665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3411955">
            <a:off x="2205332" y="1606477"/>
            <a:ext cx="552523" cy="104588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139952" y="5517232"/>
            <a:ext cx="576064" cy="51029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181294" y="4149079"/>
            <a:ext cx="576064" cy="52353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41753" y="4741887"/>
            <a:ext cx="3386430" cy="6312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ТОВАР(работу, услугу)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Стрелка углом вверх 1"/>
          <p:cNvSpPr/>
          <p:nvPr/>
        </p:nvSpPr>
        <p:spPr>
          <a:xfrm rot="5400000">
            <a:off x="1287121" y="4250580"/>
            <a:ext cx="1211115" cy="1008113"/>
          </a:xfrm>
          <a:prstGeom prst="ben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углом вверх 20"/>
          <p:cNvSpPr/>
          <p:nvPr/>
        </p:nvSpPr>
        <p:spPr>
          <a:xfrm rot="16200000" flipH="1">
            <a:off x="6587430" y="4237829"/>
            <a:ext cx="1211115" cy="1008113"/>
          </a:xfrm>
          <a:prstGeom prst="ben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31913" y="333375"/>
            <a:ext cx="53292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85000"/>
              </a:lnSpc>
            </a:pPr>
            <a:endParaRPr lang="ru-RU" sz="2000" b="1">
              <a:latin typeface="Times New Roman" pitchFamily="18" charset="0"/>
            </a:endParaRPr>
          </a:p>
        </p:txBody>
      </p:sp>
      <p:sp>
        <p:nvSpPr>
          <p:cNvPr id="77" name="Rectangle 2"/>
          <p:cNvSpPr txBox="1">
            <a:spLocks noChangeArrowheads="1"/>
          </p:cNvSpPr>
          <p:nvPr/>
        </p:nvSpPr>
        <p:spPr bwMode="auto">
          <a:xfrm>
            <a:off x="609267" y="333375"/>
            <a:ext cx="8351837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  <a:t/>
            </a:r>
            <a:br>
              <a:rPr lang="ru-RU" sz="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</a:br>
            <a:r>
              <a:rPr lang="ru-RU" sz="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  <a:t/>
            </a:r>
            <a:br>
              <a:rPr lang="ru-RU" sz="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</a:br>
            <a:r>
              <a:rPr lang="ru-RU" sz="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  <a:t/>
            </a:r>
            <a:br>
              <a:rPr lang="ru-RU" sz="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</a:br>
            <a:r>
              <a:rPr lang="ru-RU" sz="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  <a:t/>
            </a:r>
            <a:br>
              <a:rPr lang="ru-RU" sz="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</a:br>
            <a:r>
              <a:rPr lang="ru-RU" sz="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  <a:t/>
            </a:r>
            <a:br>
              <a:rPr lang="ru-RU" sz="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</a:br>
            <a:r>
              <a:rPr lang="ru-RU" sz="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  <a:t/>
            </a:r>
            <a:br>
              <a:rPr lang="ru-RU" sz="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</a:br>
            <a:r>
              <a:rPr lang="ru-RU" sz="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  <a:t/>
            </a:r>
            <a:br>
              <a:rPr lang="ru-RU" sz="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</a:br>
            <a:endParaRPr lang="ru-RU" sz="2400" b="1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085637489"/>
              </p:ext>
            </p:extLst>
          </p:nvPr>
        </p:nvGraphicFramePr>
        <p:xfrm>
          <a:off x="0" y="1643050"/>
          <a:ext cx="8858280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72" y="0"/>
            <a:ext cx="9144000" cy="1687537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ОСНОВНЫЕ ПРАВА ПОТРЕБИТЕЛЕЙ</a:t>
            </a:r>
            <a:endParaRPr lang="ru-RU" sz="44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230188"/>
            <a:ext cx="6407150" cy="5851525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К кому можно предъявлять претензии?</a:t>
            </a:r>
            <a:endParaRPr lang="ru-RU" sz="60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4849">
            <a:off x="502258" y="3097894"/>
            <a:ext cx="4130972" cy="31013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484784"/>
            <a:ext cx="4377572" cy="45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375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7358082" y="3071810"/>
            <a:ext cx="720080" cy="576064"/>
          </a:xfrm>
          <a:prstGeom prst="rightArrow">
            <a:avLst/>
          </a:prstGeom>
          <a:solidFill>
            <a:srgbClr val="0070C0"/>
          </a:solidFill>
          <a:scene3d>
            <a:camera prst="orthographicFront">
              <a:rot lat="0" lon="0" rev="1620000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29624" y="655324"/>
            <a:ext cx="336727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ПРОДАВЕЦ</a:t>
            </a:r>
            <a:endParaRPr lang="ru-RU" sz="40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1625" y="1928681"/>
            <a:ext cx="292892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Уполномоченная организация </a:t>
            </a:r>
          </a:p>
          <a:p>
            <a:pPr algn="ctr">
              <a:defRPr/>
            </a:pP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или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уполномоченный индивидуальный предприниматель</a:t>
            </a:r>
          </a:p>
          <a:p>
            <a:pPr algn="ctr">
              <a:defRPr/>
            </a:pPr>
            <a:endParaRPr lang="ru-RU" sz="14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488" y="2852010"/>
            <a:ext cx="2714644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ПРЕТЕНЗИЯ</a:t>
            </a:r>
          </a:p>
          <a:p>
            <a:pPr algn="ctr">
              <a:defRPr/>
            </a:pP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7744" y="5214950"/>
            <a:ext cx="367240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ИЗГОТОВИТЕЛЬ</a:t>
            </a:r>
          </a:p>
          <a:p>
            <a:pPr algn="ctr">
              <a:defRPr/>
            </a:pP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47" y="2910511"/>
            <a:ext cx="2071702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ИМПОРТЕР</a:t>
            </a:r>
          </a:p>
          <a:p>
            <a:pPr algn="ctr">
              <a:defRPr/>
            </a:pP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верх 1"/>
          <p:cNvSpPr/>
          <p:nvPr/>
        </p:nvSpPr>
        <p:spPr>
          <a:xfrm>
            <a:off x="3762840" y="1628800"/>
            <a:ext cx="638141" cy="108012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5652120" y="3034176"/>
            <a:ext cx="529505" cy="61369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/>
          <p:cNvSpPr/>
          <p:nvPr/>
        </p:nvSpPr>
        <p:spPr>
          <a:xfrm>
            <a:off x="2087449" y="3052993"/>
            <a:ext cx="684351" cy="576064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806915" y="4005064"/>
            <a:ext cx="594066" cy="108012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346917">
            <a:off x="5982009" y="1018970"/>
            <a:ext cx="938078" cy="57164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9202673">
            <a:off x="6088415" y="5011235"/>
            <a:ext cx="838647" cy="6054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398272" y="655324"/>
            <a:ext cx="336727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ПРОДАВЕЦ</a:t>
            </a:r>
            <a:endParaRPr lang="ru-RU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0273" y="1928681"/>
            <a:ext cx="292892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Уполномоченная организация </a:t>
            </a:r>
          </a:p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или </a:t>
            </a:r>
            <a:r>
              <a:rPr lang="ru-RU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уполномоченный индивидуальный предприниматель</a:t>
            </a:r>
          </a:p>
          <a:p>
            <a:pPr algn="ctr">
              <a:defRPr/>
            </a:pPr>
            <a:endParaRPr lang="ru-RU" sz="14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36392" y="5214950"/>
            <a:ext cx="367240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ИЗГОТОВИТЕЛЬ</a:t>
            </a:r>
          </a:p>
          <a:p>
            <a:pPr algn="ctr">
              <a:defRPr/>
            </a:pP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34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6552728" cy="4090466"/>
          </a:xfrm>
        </p:spPr>
        <p:txBody>
          <a:bodyPr/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Какие требования в отношении недостатков можно заявлять?</a:t>
            </a:r>
            <a:endParaRPr lang="ru-RU" sz="4800" b="1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408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6TGp_report_light">
  <a:themeElements>
    <a:clrScheme name="Default Design 1">
      <a:dk1>
        <a:srgbClr val="000000"/>
      </a:dk1>
      <a:lt1>
        <a:srgbClr val="B4E3EE"/>
      </a:lt1>
      <a:dk2>
        <a:srgbClr val="189180"/>
      </a:dk2>
      <a:lt2>
        <a:srgbClr val="808080"/>
      </a:lt2>
      <a:accent1>
        <a:srgbClr val="FF7F00"/>
      </a:accent1>
      <a:accent2>
        <a:srgbClr val="B3DC27"/>
      </a:accent2>
      <a:accent3>
        <a:srgbClr val="D6EFF5"/>
      </a:accent3>
      <a:accent4>
        <a:srgbClr val="000000"/>
      </a:accent4>
      <a:accent5>
        <a:srgbClr val="FFC0AA"/>
      </a:accent5>
      <a:accent6>
        <a:srgbClr val="A2C722"/>
      </a:accent6>
      <a:hlink>
        <a:srgbClr val="6FB9D7"/>
      </a:hlink>
      <a:folHlink>
        <a:srgbClr val="F93D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8113</TotalTime>
  <Words>919</Words>
  <Application>Microsoft Office PowerPoint</Application>
  <PresentationFormat>Экран (4:3)</PresentationFormat>
  <Paragraphs>211</Paragraphs>
  <Slides>31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576TGp_report_light</vt:lpstr>
      <vt:lpstr>Тема Office</vt:lpstr>
      <vt:lpstr>    </vt:lpstr>
      <vt:lpstr>Кто такой  ПРОДАВЕЦ?</vt:lpstr>
      <vt:lpstr>Слайд 3</vt:lpstr>
      <vt:lpstr>Кто такой ПОТРЕБИТЕЛЬ?</vt:lpstr>
      <vt:lpstr>Слайд 5</vt:lpstr>
      <vt:lpstr>Слайд 6</vt:lpstr>
      <vt:lpstr>Слайд 7</vt:lpstr>
      <vt:lpstr>Слайд 8</vt:lpstr>
      <vt:lpstr>Какие требования в отношении недостатков можно заявлять?</vt:lpstr>
      <vt:lpstr>Слайд 10</vt:lpstr>
      <vt:lpstr>Слайд 11</vt:lpstr>
      <vt:lpstr>Слайд 12</vt:lpstr>
      <vt:lpstr>Какие товары не предоставляются на период ремонта или замены?</vt:lpstr>
      <vt:lpstr>ВОЗВРАТ УПЛАЧЕННОЙ ЗА ТОВАР СУММЫ</vt:lpstr>
      <vt:lpstr>Слайд 15</vt:lpstr>
      <vt:lpstr>Какие товары относятся к технически сложным?</vt:lpstr>
      <vt:lpstr>Слайд 17</vt:lpstr>
      <vt:lpstr>Слайд 18</vt:lpstr>
      <vt:lpstr>СУЩЕСТВЕННЫЙ НЕДОСТАТОК – это:</vt:lpstr>
      <vt:lpstr>Отсутствие чека не является основанием для отказа в удовлетворении требований потребителя!</vt:lpstr>
      <vt:lpstr>ГАРАНТИЙНЫЙ СРОК –ЭТО</vt:lpstr>
      <vt:lpstr>Слайд 22</vt:lpstr>
      <vt:lpstr>ЕСЛИ ТОВАР НА ГАРАНТИИ…</vt:lpstr>
      <vt:lpstr>Слайд 24</vt:lpstr>
      <vt:lpstr>Слайд 25</vt:lpstr>
      <vt:lpstr>Слайд 26</vt:lpstr>
      <vt:lpstr>ЕСЛИ ГАРАНТИЙНЫЙ СРОК НЕ УСТАНОВЛЕН ИЛИ ИСТЕК…</vt:lpstr>
      <vt:lpstr>Слайд 28</vt:lpstr>
      <vt:lpstr>Кому __________________  от кого__________________ </vt:lpstr>
      <vt:lpstr>Условия обмена непродовольственного  товара надлежащего качества на аналогичный товар</vt:lpstr>
      <vt:lpstr>Благодарю за внимание!</vt:lpstr>
    </vt:vector>
  </TitlesOfParts>
  <Company>ЦГиЭ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работе ФГУЗ  «Центр гигиены и эпидемиологии в Республике Мордовия» по реализации санитарного  законодательства и законодательства в сфере защиты прав потребителей за 9 месяцев 2007 года</dc:title>
  <dc:creator>Слава</dc:creator>
  <cp:lastModifiedBy>пользователь</cp:lastModifiedBy>
  <cp:revision>1173</cp:revision>
  <dcterms:created xsi:type="dcterms:W3CDTF">2007-10-30T05:30:49Z</dcterms:created>
  <dcterms:modified xsi:type="dcterms:W3CDTF">2016-02-21T17:10:01Z</dcterms:modified>
</cp:coreProperties>
</file>