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A683832-F366-4AA3-A51B-29AC2BC0FBC6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FCA1DCA6-8F82-4073-8DC7-AEA10A6A534A}">
          <p14:sldIdLst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1" autoAdjust="0"/>
  </p:normalViewPr>
  <p:slideViewPr>
    <p:cSldViewPr>
      <p:cViewPr varScale="1">
        <p:scale>
          <a:sx n="52" d="100"/>
          <a:sy n="5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41179-7848-4FAA-873A-C487146CC3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BBCFB-B97D-4C44-8FBA-CC4BBFF88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4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Снежинка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BBCFB-B97D-4C44-8FBA-CC4BBFF88E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21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48680"/>
            <a:ext cx="6400800" cy="1752600"/>
          </a:xfrm>
        </p:spPr>
        <p:txBody>
          <a:bodyPr/>
          <a:lstStyle/>
          <a:p>
            <a:r>
              <a:rPr lang="ru-RU" b="1" dirty="0" smtClean="0"/>
              <a:t>Дидактическая игра</a:t>
            </a:r>
          </a:p>
          <a:p>
            <a:r>
              <a:rPr lang="ru-RU" b="1" dirty="0" smtClean="0"/>
              <a:t>Зимние слова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75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снег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976000" cy="3732026"/>
          </a:xfrm>
        </p:spPr>
      </p:pic>
    </p:spTree>
    <p:extLst>
      <p:ext uri="{BB962C8B-B14F-4D97-AF65-F5344CB8AC3E}">
        <p14:creationId xmlns:p14="http://schemas.microsoft.com/office/powerpoint/2010/main" val="12819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Зимние загадки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сосите,сорванцы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Ледяные леденцы!</a:t>
            </a:r>
          </a:p>
          <a:p>
            <a:r>
              <a:rPr lang="ru-RU" dirty="0" smtClean="0"/>
              <a:t>Сам глотаю я пилюльки,</a:t>
            </a:r>
          </a:p>
          <a:p>
            <a:r>
              <a:rPr lang="ru-RU" dirty="0" smtClean="0"/>
              <a:t>Потому что ел………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3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6516000" cy="4069256"/>
          </a:xfrm>
        </p:spPr>
      </p:pic>
    </p:spTree>
    <p:extLst>
      <p:ext uri="{BB962C8B-B14F-4D97-AF65-F5344CB8AC3E}">
        <p14:creationId xmlns:p14="http://schemas.microsoft.com/office/powerpoint/2010/main" val="8272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когда-то был водой,</a:t>
            </a:r>
          </a:p>
          <a:p>
            <a:r>
              <a:rPr lang="ru-RU" dirty="0" smtClean="0"/>
              <a:t>Но сменил вдруг облик свой.</a:t>
            </a:r>
          </a:p>
          <a:p>
            <a:r>
              <a:rPr lang="ru-RU" dirty="0" smtClean="0"/>
              <a:t>И теперь под новый год</a:t>
            </a:r>
          </a:p>
          <a:p>
            <a:r>
              <a:rPr lang="ru-RU" dirty="0" smtClean="0"/>
              <a:t>На реке мы видим 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3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52736"/>
            <a:ext cx="3744000" cy="5627459"/>
          </a:xfrm>
        </p:spPr>
      </p:pic>
    </p:spTree>
    <p:extLst>
      <p:ext uri="{BB962C8B-B14F-4D97-AF65-F5344CB8AC3E}">
        <p14:creationId xmlns:p14="http://schemas.microsoft.com/office/powerpoint/2010/main" val="4722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неба он летит зимой,</a:t>
            </a:r>
          </a:p>
          <a:p>
            <a:r>
              <a:rPr lang="ru-RU" dirty="0" smtClean="0"/>
              <a:t>Не ходи теперь босой,</a:t>
            </a:r>
          </a:p>
          <a:p>
            <a:r>
              <a:rPr lang="ru-RU" dirty="0" smtClean="0"/>
              <a:t>Знает каждый человек</a:t>
            </a:r>
          </a:p>
          <a:p>
            <a:r>
              <a:rPr lang="ru-RU" dirty="0" smtClean="0"/>
              <a:t>Что всегда холодный…………..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552000" cy="3540984"/>
          </a:xfrm>
        </p:spPr>
      </p:pic>
    </p:spTree>
    <p:extLst>
      <p:ext uri="{BB962C8B-B14F-4D97-AF65-F5344CB8AC3E}">
        <p14:creationId xmlns:p14="http://schemas.microsoft.com/office/powerpoint/2010/main" val="21602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ногами у меня</a:t>
            </a:r>
          </a:p>
          <a:p>
            <a:r>
              <a:rPr lang="ru-RU" dirty="0" smtClean="0"/>
              <a:t>Деревянные друзья.</a:t>
            </a:r>
          </a:p>
          <a:p>
            <a:r>
              <a:rPr lang="ru-RU" dirty="0" smtClean="0"/>
              <a:t>Я на них лечу стрелой,</a:t>
            </a:r>
          </a:p>
          <a:p>
            <a:r>
              <a:rPr lang="ru-RU" dirty="0" smtClean="0"/>
              <a:t>Но не </a:t>
            </a:r>
            <a:r>
              <a:rPr lang="ru-RU" dirty="0" err="1" smtClean="0"/>
              <a:t>летом,а</a:t>
            </a:r>
            <a:r>
              <a:rPr lang="ru-RU" dirty="0" smtClean="0"/>
              <a:t> зимой.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8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12776"/>
            <a:ext cx="5040000" cy="3775261"/>
          </a:xfrm>
        </p:spPr>
      </p:pic>
    </p:spTree>
    <p:extLst>
      <p:ext uri="{BB962C8B-B14F-4D97-AF65-F5344CB8AC3E}">
        <p14:creationId xmlns:p14="http://schemas.microsoft.com/office/powerpoint/2010/main" val="26411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снега одного,</a:t>
            </a:r>
          </a:p>
          <a:p>
            <a:r>
              <a:rPr lang="ru-RU" dirty="0" smtClean="0"/>
              <a:t>Из моркови нос его.</a:t>
            </a:r>
          </a:p>
          <a:p>
            <a:r>
              <a:rPr lang="ru-RU" dirty="0" smtClean="0"/>
              <a:t>Чуть тепло ,</a:t>
            </a:r>
            <a:r>
              <a:rPr lang="ru-RU" dirty="0" err="1" smtClean="0"/>
              <a:t>запплачет</a:t>
            </a:r>
            <a:r>
              <a:rPr lang="ru-RU" dirty="0" smtClean="0"/>
              <a:t> вмиг</a:t>
            </a:r>
          </a:p>
          <a:p>
            <a:r>
              <a:rPr lang="ru-RU" dirty="0" smtClean="0"/>
              <a:t>И растает……………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1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снежинка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28800"/>
            <a:ext cx="3744000" cy="3744000"/>
          </a:xfrm>
        </p:spPr>
      </p:pic>
    </p:spTree>
    <p:extLst>
      <p:ext uri="{BB962C8B-B14F-4D97-AF65-F5344CB8AC3E}">
        <p14:creationId xmlns:p14="http://schemas.microsoft.com/office/powerpoint/2010/main" val="20266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4784"/>
            <a:ext cx="3852000" cy="3852000"/>
          </a:xfrm>
        </p:spPr>
      </p:pic>
    </p:spTree>
    <p:extLst>
      <p:ext uri="{BB962C8B-B14F-4D97-AF65-F5344CB8AC3E}">
        <p14:creationId xmlns:p14="http://schemas.microsoft.com/office/powerpoint/2010/main" val="38227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</a:t>
            </a:r>
            <a:r>
              <a:rPr lang="ru-RU" dirty="0" err="1" smtClean="0"/>
              <a:t>добрый,он</a:t>
            </a:r>
            <a:r>
              <a:rPr lang="ru-RU" dirty="0" smtClean="0"/>
              <a:t> и строгий,</a:t>
            </a:r>
          </a:p>
          <a:p>
            <a:r>
              <a:rPr lang="ru-RU" dirty="0" smtClean="0"/>
              <a:t>Бородой до глаз зарос,</a:t>
            </a:r>
          </a:p>
          <a:p>
            <a:r>
              <a:rPr lang="ru-RU" dirty="0" err="1" smtClean="0"/>
              <a:t>Красноносый,краснощекий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Наш любимый………………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40768"/>
            <a:ext cx="3996000" cy="4195800"/>
          </a:xfrm>
        </p:spPr>
      </p:pic>
    </p:spTree>
    <p:extLst>
      <p:ext uri="{BB962C8B-B14F-4D97-AF65-F5344CB8AC3E}">
        <p14:creationId xmlns:p14="http://schemas.microsoft.com/office/powerpoint/2010/main" val="35603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елка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4500000" cy="3600000"/>
          </a:xfrm>
        </p:spPr>
      </p:pic>
    </p:spTree>
    <p:extLst>
      <p:ext uri="{BB962C8B-B14F-4D97-AF65-F5344CB8AC3E}">
        <p14:creationId xmlns:p14="http://schemas.microsoft.com/office/powerpoint/2010/main" val="31666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4284000" cy="4119196"/>
          </a:xfrm>
        </p:spPr>
      </p:pic>
    </p:spTree>
    <p:extLst>
      <p:ext uri="{BB962C8B-B14F-4D97-AF65-F5344CB8AC3E}">
        <p14:creationId xmlns:p14="http://schemas.microsoft.com/office/powerpoint/2010/main" val="40651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739106"/>
            <a:ext cx="5143500" cy="4248150"/>
          </a:xfrm>
        </p:spPr>
      </p:pic>
    </p:spTree>
    <p:extLst>
      <p:ext uri="{BB962C8B-B14F-4D97-AF65-F5344CB8AC3E}">
        <p14:creationId xmlns:p14="http://schemas.microsoft.com/office/powerpoint/2010/main" val="28260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рукавички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28800"/>
            <a:ext cx="3744000" cy="3744000"/>
          </a:xfrm>
        </p:spPr>
      </p:pic>
    </p:spTree>
    <p:extLst>
      <p:ext uri="{BB962C8B-B14F-4D97-AF65-F5344CB8AC3E}">
        <p14:creationId xmlns:p14="http://schemas.microsoft.com/office/powerpoint/2010/main" val="39962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снеговик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340768"/>
            <a:ext cx="3852000" cy="3852000"/>
          </a:xfrm>
        </p:spPr>
      </p:pic>
    </p:spTree>
    <p:extLst>
      <p:ext uri="{BB962C8B-B14F-4D97-AF65-F5344CB8AC3E}">
        <p14:creationId xmlns:p14="http://schemas.microsoft.com/office/powerpoint/2010/main" val="20917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Дед мороз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4176000" cy="4384800"/>
          </a:xfrm>
        </p:spPr>
      </p:pic>
    </p:spTree>
    <p:extLst>
      <p:ext uri="{BB962C8B-B14F-4D97-AF65-F5344CB8AC3E}">
        <p14:creationId xmlns:p14="http://schemas.microsoft.com/office/powerpoint/2010/main" val="10607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5292000" cy="3964023"/>
          </a:xfrm>
        </p:spPr>
      </p:pic>
    </p:spTree>
    <p:extLst>
      <p:ext uri="{BB962C8B-B14F-4D97-AF65-F5344CB8AC3E}">
        <p14:creationId xmlns:p14="http://schemas.microsoft.com/office/powerpoint/2010/main" val="36140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122</Words>
  <Application>Microsoft Office PowerPoint</Application>
  <PresentationFormat>Экран (4:3)</PresentationFormat>
  <Paragraphs>38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снежинка</vt:lpstr>
      <vt:lpstr>елка</vt:lpstr>
      <vt:lpstr>санки</vt:lpstr>
      <vt:lpstr>лед</vt:lpstr>
      <vt:lpstr>рукавички</vt:lpstr>
      <vt:lpstr>снеговик</vt:lpstr>
      <vt:lpstr>Дед мороз</vt:lpstr>
      <vt:lpstr>лыжи</vt:lpstr>
      <vt:lpstr>снег</vt:lpstr>
      <vt:lpstr>Зимние загадки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Your User Name</cp:lastModifiedBy>
  <cp:revision>23</cp:revision>
  <dcterms:modified xsi:type="dcterms:W3CDTF">2013-12-03T09:36:39Z</dcterms:modified>
</cp:coreProperties>
</file>