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0C4FD469-3C96-4348-A3A7-4D351C3A4CE2}" type="presOf" srcId="{8FDD254B-A7A3-4B97-9FBB-6289B1A1C2D8}" destId="{F714F26A-66E6-47A5-BA72-4D05BE71D5ED}" srcOrd="0" destOrd="0" presId="urn:microsoft.com/office/officeart/2005/8/layout/venn3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D069933C-68DB-43BC-A0C9-4F980958C699}" type="presOf" srcId="{EF3DA76C-D868-4446-A08E-A80CAB3A147C}" destId="{71C6594F-E037-4259-BCD1-AAD3B842C68C}" srcOrd="0" destOrd="0" presId="urn:microsoft.com/office/officeart/2005/8/layout/venn3"/>
    <dgm:cxn modelId="{ACD6916A-1D47-44AF-A7EE-252358AD045E}" type="presOf" srcId="{9E53B189-0707-4064-9012-2711E3FFAF51}" destId="{5E98A81F-6172-48FF-A315-DC20E1D6D860}" srcOrd="0" destOrd="0" presId="urn:microsoft.com/office/officeart/2005/8/layout/venn3"/>
    <dgm:cxn modelId="{0DA797C9-BB04-45B4-B1A4-D9BA7D5D1900}" type="presOf" srcId="{66612BEF-459C-4E4F-BD0C-352D325DEF40}" destId="{446CA65D-CB69-46F3-B3D9-11BB3C3F4571}" srcOrd="0" destOrd="0" presId="urn:microsoft.com/office/officeart/2005/8/layout/venn3"/>
    <dgm:cxn modelId="{704E23D6-5F36-4F24-A992-648170093D09}" type="presOf" srcId="{D831D0E8-FC2F-417C-8A50-B7132907CF42}" destId="{7639CDC6-C8AB-48DF-84F2-A06C8023F0E7}" srcOrd="0" destOrd="0" presId="urn:microsoft.com/office/officeart/2005/8/layout/venn3"/>
    <dgm:cxn modelId="{EE5E18CD-DB8F-4B75-ACB1-2F05EF560119}" type="presParOf" srcId="{446CA65D-CB69-46F3-B3D9-11BB3C3F4571}" destId="{5E98A81F-6172-48FF-A315-DC20E1D6D860}" srcOrd="0" destOrd="0" presId="urn:microsoft.com/office/officeart/2005/8/layout/venn3"/>
    <dgm:cxn modelId="{C31DC2F2-CF54-497E-BDA1-16AB086D166C}" type="presParOf" srcId="{446CA65D-CB69-46F3-B3D9-11BB3C3F4571}" destId="{233A0F06-B176-4222-B794-F8A2ACEF7896}" srcOrd="1" destOrd="0" presId="urn:microsoft.com/office/officeart/2005/8/layout/venn3"/>
    <dgm:cxn modelId="{1C7B0FD5-1C49-4F84-8E14-CCD7BA8ECA64}" type="presParOf" srcId="{446CA65D-CB69-46F3-B3D9-11BB3C3F4571}" destId="{F714F26A-66E6-47A5-BA72-4D05BE71D5ED}" srcOrd="2" destOrd="0" presId="urn:microsoft.com/office/officeart/2005/8/layout/venn3"/>
    <dgm:cxn modelId="{D7F518C1-0D62-4A83-B025-59D256D8CC19}" type="presParOf" srcId="{446CA65D-CB69-46F3-B3D9-11BB3C3F4571}" destId="{C1BB16E1-7DA5-48EB-B3D7-8BC424EC9F8B}" srcOrd="3" destOrd="0" presId="urn:microsoft.com/office/officeart/2005/8/layout/venn3"/>
    <dgm:cxn modelId="{E5E3523F-6E6E-4A8C-888A-12385712DE4F}" type="presParOf" srcId="{446CA65D-CB69-46F3-B3D9-11BB3C3F4571}" destId="{71C6594F-E037-4259-BCD1-AAD3B842C68C}" srcOrd="4" destOrd="0" presId="urn:microsoft.com/office/officeart/2005/8/layout/venn3"/>
    <dgm:cxn modelId="{2DD61FA7-993C-48BF-A588-6B2AFFD2BEC9}" type="presParOf" srcId="{446CA65D-CB69-46F3-B3D9-11BB3C3F4571}" destId="{DEE0814D-27E9-4EA5-92C4-69241B91B41B}" srcOrd="5" destOrd="0" presId="urn:microsoft.com/office/officeart/2005/8/layout/venn3"/>
    <dgm:cxn modelId="{F7C0488B-D6C2-4452-9B6B-22EED71C6F78}" type="presParOf" srcId="{446CA65D-CB69-46F3-B3D9-11BB3C3F4571}" destId="{7639CDC6-C8AB-48DF-84F2-A06C8023F0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b="1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9B28D258-7D84-4D3E-A4D6-4DC2CAD20B9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b="1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341EC72-6504-4DCA-8202-7D7F2A012550}" type="parTrans" cxnId="{84003F47-7053-4016-9D12-B80EDC0D38E5}">
      <dgm:prSet/>
      <dgm:spPr/>
      <dgm:t>
        <a:bodyPr/>
        <a:lstStyle/>
        <a:p>
          <a:endParaRPr lang="ru-RU"/>
        </a:p>
      </dgm:t>
    </dgm:pt>
    <dgm:pt modelId="{DC2A7713-49B2-47A6-92E6-BC5A4E987498}" type="sibTrans" cxnId="{84003F47-7053-4016-9D12-B80EDC0D38E5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37D8B-7FC9-4805-BF3E-0815E46E311C}" type="pres">
      <dgm:prSet presAssocID="{E8A7A12F-6080-4165-AF5C-B319E5396197}" presName="space" presStyleCnt="0"/>
      <dgm:spPr/>
    </dgm:pt>
    <dgm:pt modelId="{218F0263-153A-4B8C-B3FB-8AB83B00CF86}" type="pres">
      <dgm:prSet presAssocID="{9B28D258-7D84-4D3E-A4D6-4DC2CAD20B9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E490AF-CC6E-45B7-A743-527641F73D73}" type="presOf" srcId="{CD68ACB4-957B-40B2-9AB7-BA3A4F59C6F2}" destId="{6EF1AF08-9334-480F-9092-2F9E329DD69C}" srcOrd="0" destOrd="0" presId="urn:microsoft.com/office/officeart/2005/8/layout/venn3"/>
    <dgm:cxn modelId="{C5BF3601-9EE4-4E13-9AAA-DD4C5078343F}" type="presOf" srcId="{9B28D258-7D84-4D3E-A4D6-4DC2CAD20B9A}" destId="{218F0263-153A-4B8C-B3FB-8AB83B00CF86}" srcOrd="0" destOrd="0" presId="urn:microsoft.com/office/officeart/2005/8/layout/venn3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36978847-6E74-4367-834F-3D9D244D83D4}" type="presOf" srcId="{55503469-2CDB-46B9-B6CD-6814AE157330}" destId="{6FC185DC-2AFF-4C48-ABA6-A267AA6D91B6}" srcOrd="0" destOrd="0" presId="urn:microsoft.com/office/officeart/2005/8/layout/venn3"/>
    <dgm:cxn modelId="{0AB81F0B-F38B-46B0-BD0D-E969D4515433}" type="presOf" srcId="{3C3D1718-21F3-40E3-8073-40B31DB53FAD}" destId="{F9C5F6B0-4D31-493A-9460-1EC566C3BB84}" srcOrd="0" destOrd="0" presId="urn:microsoft.com/office/officeart/2005/8/layout/venn3"/>
    <dgm:cxn modelId="{84003F47-7053-4016-9D12-B80EDC0D38E5}" srcId="{EAE1088C-D00C-4178-B118-09F4A6B86C1F}" destId="{9B28D258-7D84-4D3E-A4D6-4DC2CAD20B9A}" srcOrd="3" destOrd="0" parTransId="{B341EC72-6504-4DCA-8202-7D7F2A012550}" sibTransId="{DC2A7713-49B2-47A6-92E6-BC5A4E987498}"/>
    <dgm:cxn modelId="{2793BBF1-F300-4535-920A-DAB8592C60B2}" type="presOf" srcId="{EAE1088C-D00C-4178-B118-09F4A6B86C1F}" destId="{F0D1C6A0-6AE3-4478-BCA0-1963AF8130D5}" srcOrd="0" destOrd="0" presId="urn:microsoft.com/office/officeart/2005/8/layout/venn3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06BFD84F-68F0-4810-AED4-CBD6C25D475F}" type="presParOf" srcId="{F0D1C6A0-6AE3-4478-BCA0-1963AF8130D5}" destId="{F9C5F6B0-4D31-493A-9460-1EC566C3BB84}" srcOrd="0" destOrd="0" presId="urn:microsoft.com/office/officeart/2005/8/layout/venn3"/>
    <dgm:cxn modelId="{FBA93BDC-521B-4F52-A843-EF0EB511DE69}" type="presParOf" srcId="{F0D1C6A0-6AE3-4478-BCA0-1963AF8130D5}" destId="{B842DF3E-E78D-462F-A5CC-E16C67B01821}" srcOrd="1" destOrd="0" presId="urn:microsoft.com/office/officeart/2005/8/layout/venn3"/>
    <dgm:cxn modelId="{77F34840-33C9-412E-913E-13B3511154DC}" type="presParOf" srcId="{F0D1C6A0-6AE3-4478-BCA0-1963AF8130D5}" destId="{6EF1AF08-9334-480F-9092-2F9E329DD69C}" srcOrd="2" destOrd="0" presId="urn:microsoft.com/office/officeart/2005/8/layout/venn3"/>
    <dgm:cxn modelId="{FCE66756-03B0-43F5-8533-19220720BABD}" type="presParOf" srcId="{F0D1C6A0-6AE3-4478-BCA0-1963AF8130D5}" destId="{B4C4B1EE-0694-4A8B-ADE2-6079FF95B405}" srcOrd="3" destOrd="0" presId="urn:microsoft.com/office/officeart/2005/8/layout/venn3"/>
    <dgm:cxn modelId="{A30D8E78-5360-4926-AB73-631D5BDC3FB3}" type="presParOf" srcId="{F0D1C6A0-6AE3-4478-BCA0-1963AF8130D5}" destId="{6FC185DC-2AFF-4C48-ABA6-A267AA6D91B6}" srcOrd="4" destOrd="0" presId="urn:microsoft.com/office/officeart/2005/8/layout/venn3"/>
    <dgm:cxn modelId="{F81C15D0-04A9-45FF-9DC7-1ADC1499BC50}" type="presParOf" srcId="{F0D1C6A0-6AE3-4478-BCA0-1963AF8130D5}" destId="{8F737D8B-7FC9-4805-BF3E-0815E46E311C}" srcOrd="5" destOrd="0" presId="urn:microsoft.com/office/officeart/2005/8/layout/venn3"/>
    <dgm:cxn modelId="{4EB8F6CA-1486-4243-9CFF-6D07F853EE9B}" type="presParOf" srcId="{F0D1C6A0-6AE3-4478-BCA0-1963AF8130D5}" destId="{218F0263-153A-4B8C-B3FB-8AB83B00CF86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8A81F-6172-48FF-A315-DC20E1D6D860}">
      <dsp:nvSpPr>
        <dsp:cNvPr id="0" name=""/>
        <dsp:cNvSpPr/>
      </dsp:nvSpPr>
      <dsp:spPr>
        <a:xfrm>
          <a:off x="1297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sz="59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91960" y="1897152"/>
        <a:ext cx="920603" cy="920603"/>
      </dsp:txXfrm>
    </dsp:sp>
    <dsp:sp modelId="{F714F26A-66E6-47A5-BA72-4D05BE71D5ED}">
      <dsp:nvSpPr>
        <dsp:cNvPr id="0" name=""/>
        <dsp:cNvSpPr/>
      </dsp:nvSpPr>
      <dsp:spPr>
        <a:xfrm>
          <a:off x="1042841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54397"/>
            <a:satOff val="-3144"/>
            <a:lumOff val="4314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900" b="1" kern="1200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33504" y="1897152"/>
        <a:ext cx="920603" cy="920603"/>
      </dsp:txXfrm>
    </dsp:sp>
    <dsp:sp modelId="{71C6594F-E037-4259-BCD1-AAD3B842C68C}">
      <dsp:nvSpPr>
        <dsp:cNvPr id="0" name=""/>
        <dsp:cNvSpPr/>
      </dsp:nvSpPr>
      <dsp:spPr>
        <a:xfrm>
          <a:off x="2084385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108794"/>
            <a:satOff val="-6288"/>
            <a:lumOff val="8627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sz="59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275048" y="1897152"/>
        <a:ext cx="920603" cy="920603"/>
      </dsp:txXfrm>
    </dsp:sp>
    <dsp:sp modelId="{7639CDC6-C8AB-48DF-84F2-A06C8023F0E7}">
      <dsp:nvSpPr>
        <dsp:cNvPr id="0" name=""/>
        <dsp:cNvSpPr/>
      </dsp:nvSpPr>
      <dsp:spPr>
        <a:xfrm>
          <a:off x="3125928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163191"/>
            <a:satOff val="-9432"/>
            <a:lumOff val="12941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9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316591" y="1897152"/>
        <a:ext cx="920603" cy="92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5F6B0-4D31-493A-9460-1EC566C3BB84}">
      <dsp:nvSpPr>
        <dsp:cNvPr id="0" name=""/>
        <dsp:cNvSpPr/>
      </dsp:nvSpPr>
      <dsp:spPr>
        <a:xfrm>
          <a:off x="1297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sz="5900" b="1" kern="120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91960" y="2004309"/>
        <a:ext cx="920603" cy="920603"/>
      </dsp:txXfrm>
    </dsp:sp>
    <dsp:sp modelId="{6EF1AF08-9334-480F-9092-2F9E329DD69C}">
      <dsp:nvSpPr>
        <dsp:cNvPr id="0" name=""/>
        <dsp:cNvSpPr/>
      </dsp:nvSpPr>
      <dsp:spPr>
        <a:xfrm>
          <a:off x="1042841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54397"/>
            <a:satOff val="-3144"/>
            <a:lumOff val="4314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sz="5900" b="1" kern="1200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33504" y="2004309"/>
        <a:ext cx="920603" cy="920603"/>
      </dsp:txXfrm>
    </dsp:sp>
    <dsp:sp modelId="{6FC185DC-2AFF-4C48-ABA6-A267AA6D91B6}">
      <dsp:nvSpPr>
        <dsp:cNvPr id="0" name=""/>
        <dsp:cNvSpPr/>
      </dsp:nvSpPr>
      <dsp:spPr>
        <a:xfrm>
          <a:off x="2084385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108794"/>
            <a:satOff val="-6288"/>
            <a:lumOff val="8627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sz="59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275048" y="2004309"/>
        <a:ext cx="920603" cy="920603"/>
      </dsp:txXfrm>
    </dsp:sp>
    <dsp:sp modelId="{218F0263-153A-4B8C-B3FB-8AB83B00CF86}">
      <dsp:nvSpPr>
        <dsp:cNvPr id="0" name=""/>
        <dsp:cNvSpPr/>
      </dsp:nvSpPr>
      <dsp:spPr>
        <a:xfrm>
          <a:off x="3125928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163191"/>
            <a:satOff val="-9432"/>
            <a:lumOff val="12941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74930" rIns="7165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sz="5900" b="1" kern="1200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316591" y="2004309"/>
        <a:ext cx="920603" cy="92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1ABC-69CD-41F7-9D66-4EA0F7AF1F9B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2E61B-F730-4595-BB26-72738D032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4FA5-2336-4D8C-9BD4-DC87FB997B4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E1B2-E635-4995-BB02-A00F1A5B2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F063-444A-49F9-A17B-C6CB76A243A7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93D5-ADCC-4527-B776-B134DD5D9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71CE-8A3F-43D1-B08D-0335D0F2E281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10C08-D01C-44D8-B6E7-49C067E7B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FEFD-36B4-45C5-A717-B07E6E8526A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04B1-5DBC-45C5-B1E1-5F93DC344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1580-1ED2-49AC-A2FA-FCA14873E53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641C-7307-429B-ABC0-AEB9A1955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BEA61-8A0F-4141-9482-832567EAEC85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FF09A-D62F-4D60-92AB-C4664C9C2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088D-36AD-4666-9189-CDDF4C9756D1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E56A6-F6B3-48C5-BFBD-96BFD7043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B24C-5C8B-4BF8-BEB2-EAE6021981E2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6566-40AF-4F05-AFC1-EA754919A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ABA90-541E-458B-B905-384EDDD4D673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9BA9-838F-45FC-B3BF-2AB4D4A17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F8D62D-E5D5-48CE-8A08-C357D4C92712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BEA11A-ACA3-4F87-B2FE-7C5F12116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68" r:id="rId9"/>
    <p:sldLayoutId id="214748367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2852738"/>
            <a:ext cx="8458200" cy="5762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Заучивание стихотворений с помощью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мнемотаблиц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258888" y="5373688"/>
            <a:ext cx="66976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D0D0D"/>
                </a:solidFill>
              </a:rPr>
              <a:t>               Автор: </a:t>
            </a:r>
            <a:r>
              <a:rPr lang="ru-RU" b="1" dirty="0" err="1">
                <a:solidFill>
                  <a:srgbClr val="0D0D0D"/>
                </a:solidFill>
              </a:rPr>
              <a:t>Галушина</a:t>
            </a:r>
            <a:r>
              <a:rPr lang="ru-RU" b="1" dirty="0">
                <a:solidFill>
                  <a:srgbClr val="0D0D0D"/>
                </a:solidFill>
              </a:rPr>
              <a:t> О.В., </a:t>
            </a:r>
            <a:r>
              <a:rPr lang="ru-RU" b="1" dirty="0" smtClean="0">
                <a:solidFill>
                  <a:srgbClr val="0D0D0D"/>
                </a:solidFill>
              </a:rPr>
              <a:t>учитель-логопед</a:t>
            </a:r>
          </a:p>
          <a:p>
            <a:r>
              <a:rPr lang="ru-RU" b="1" dirty="0" smtClean="0">
                <a:solidFill>
                  <a:srgbClr val="0D0D0D"/>
                </a:solidFill>
              </a:rPr>
              <a:t>                                        ноябрь, 2013 год</a:t>
            </a:r>
            <a:endParaRPr lang="ru-RU" b="1" dirty="0">
              <a:solidFill>
                <a:srgbClr val="0D0D0D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763713" y="1557338"/>
            <a:ext cx="62658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</a:t>
            </a:r>
            <a:r>
              <a:rPr lang="ru-RU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УЧИМ СТИХОТВОРЕНИЕ </a:t>
            </a:r>
          </a:p>
          <a:p>
            <a:pPr>
              <a:defRPr/>
            </a:pPr>
            <a:r>
              <a:rPr lang="ru-RU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</a:t>
            </a:r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«</a:t>
            </a:r>
            <a:r>
              <a:rPr lang="ru-RU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МЕБЕЛЬ» С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71" name="Group 59"/>
          <p:cNvGraphicFramePr>
            <a:graphicFrameLocks noGrp="1"/>
          </p:cNvGraphicFramePr>
          <p:nvPr/>
        </p:nvGraphicFramePr>
        <p:xfrm>
          <a:off x="34925" y="1116013"/>
          <a:ext cx="5761038" cy="5689602"/>
        </p:xfrm>
        <a:graphic>
          <a:graphicData uri="http://schemas.openxmlformats.org/drawingml/2006/table">
            <a:tbl>
              <a:tblPr/>
              <a:tblGrid>
                <a:gridCol w="1409700"/>
                <a:gridCol w="488950"/>
                <a:gridCol w="1103313"/>
                <a:gridCol w="852487"/>
                <a:gridCol w="488950"/>
                <a:gridCol w="1417638"/>
              </a:tblGrid>
              <a:tr h="1109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45" name="Rectangle 47"/>
          <p:cNvSpPr>
            <a:spLocks noChangeArrowheads="1"/>
          </p:cNvSpPr>
          <p:nvPr/>
        </p:nvSpPr>
        <p:spPr bwMode="auto">
          <a:xfrm>
            <a:off x="5867400" y="1052513"/>
            <a:ext cx="3276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/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4" name="Прямоугольник 3"/>
          <p:cNvSpPr/>
          <p:nvPr/>
        </p:nvSpPr>
        <p:spPr>
          <a:xfrm>
            <a:off x="1116013" y="188913"/>
            <a:ext cx="6769100" cy="7191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accent2"/>
                </a:solidFill>
                <a:latin typeface="Arial" charset="0"/>
              </a:rPr>
              <a:t>   С</a:t>
            </a:r>
            <a:r>
              <a:rPr lang="ru-RU" sz="2400" b="1">
                <a:solidFill>
                  <a:schemeClr val="accent2"/>
                </a:solidFill>
              </a:rPr>
              <a:t>тихотворение «</a:t>
            </a:r>
            <a:r>
              <a:rPr lang="ru-RU" sz="2400" b="1">
                <a:solidFill>
                  <a:schemeClr val="accent2"/>
                </a:solidFill>
                <a:latin typeface="Arial" charset="0"/>
              </a:rPr>
              <a:t>Мебель</a:t>
            </a:r>
            <a:r>
              <a:rPr lang="ru-RU" sz="2400" b="1">
                <a:solidFill>
                  <a:schemeClr val="accent2"/>
                </a:solidFill>
              </a:rPr>
              <a:t>»</a:t>
            </a:r>
          </a:p>
          <a:p>
            <a:pPr algn="ctr">
              <a:defRPr/>
            </a:pPr>
            <a:r>
              <a:rPr lang="ru-RU" sz="2400" b="1">
                <a:solidFill>
                  <a:schemeClr val="accent2"/>
                </a:solidFill>
                <a:latin typeface="Arial" charset="0"/>
              </a:rPr>
              <a:t>Н.Нищева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408488" y="3244850"/>
            <a:ext cx="2492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348" name="Rectangle 34"/>
          <p:cNvSpPr>
            <a:spLocks noChangeArrowheads="1"/>
          </p:cNvSpPr>
          <p:nvPr/>
        </p:nvSpPr>
        <p:spPr bwMode="auto">
          <a:xfrm>
            <a:off x="5724525" y="1149350"/>
            <a:ext cx="3311525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/>
              <a:t>Раз, два, три, четыре, </a:t>
            </a:r>
          </a:p>
          <a:p>
            <a:pPr algn="ctr"/>
            <a:r>
              <a:rPr lang="ru-RU" sz="1600" b="1"/>
              <a:t>Много мебели в квартире.</a:t>
            </a:r>
          </a:p>
          <a:p>
            <a:pPr algn="ctr"/>
            <a:endParaRPr lang="ru-RU" sz="1600" b="1"/>
          </a:p>
          <a:p>
            <a:pPr algn="ctr"/>
            <a:endParaRPr lang="ru-RU" sz="1600" b="1"/>
          </a:p>
          <a:p>
            <a:pPr algn="ctr"/>
            <a:r>
              <a:rPr lang="ru-RU" sz="1600" b="1"/>
              <a:t>В шкаф повесим мы рубашку,</a:t>
            </a:r>
          </a:p>
          <a:p>
            <a:pPr algn="ctr"/>
            <a:r>
              <a:rPr lang="ru-RU" sz="1600" b="1"/>
              <a:t>А в буфет поставим чашку.</a:t>
            </a:r>
          </a:p>
          <a:p>
            <a:pPr algn="ctr"/>
            <a:endParaRPr lang="ru-RU" sz="1600" b="1"/>
          </a:p>
          <a:p>
            <a:pPr algn="ctr"/>
            <a:endParaRPr lang="ru-RU" sz="1600" b="1"/>
          </a:p>
          <a:p>
            <a:pPr algn="ctr"/>
            <a:endParaRPr lang="ru-RU" sz="1600" b="1"/>
          </a:p>
          <a:p>
            <a:pPr algn="ctr"/>
            <a:r>
              <a:rPr lang="ru-RU" sz="1600" b="1"/>
              <a:t>Чтобы ножки отдохнули,</a:t>
            </a:r>
          </a:p>
          <a:p>
            <a:pPr algn="ctr"/>
            <a:r>
              <a:rPr lang="ru-RU" sz="1600" b="1"/>
              <a:t>Посидим чуть-чуть на стуле.</a:t>
            </a:r>
          </a:p>
          <a:p>
            <a:pPr algn="ctr"/>
            <a:r>
              <a:rPr lang="ru-RU" sz="1600" b="1"/>
              <a:t>А когда мы крепко спали,</a:t>
            </a:r>
          </a:p>
          <a:p>
            <a:pPr algn="ctr"/>
            <a:r>
              <a:rPr lang="ru-RU" sz="1600" b="1"/>
              <a:t>На кровати мы лежали.</a:t>
            </a:r>
          </a:p>
          <a:p>
            <a:pPr algn="ctr"/>
            <a:endParaRPr lang="ru-RU" sz="1600" b="1"/>
          </a:p>
          <a:p>
            <a:pPr algn="ctr"/>
            <a:r>
              <a:rPr lang="ru-RU" sz="1600" b="1"/>
              <a:t>А потом мы с котом</a:t>
            </a:r>
          </a:p>
          <a:p>
            <a:pPr algn="ctr"/>
            <a:r>
              <a:rPr lang="ru-RU" sz="1600" b="1"/>
              <a:t>Посидели за столом,</a:t>
            </a:r>
          </a:p>
          <a:p>
            <a:pPr algn="ctr"/>
            <a:r>
              <a:rPr lang="ru-RU" sz="1600" b="1"/>
              <a:t>Чай с вареньем дружно пили.</a:t>
            </a:r>
          </a:p>
          <a:p>
            <a:pPr algn="ctr"/>
            <a:endParaRPr lang="ru-RU" sz="1600" b="1"/>
          </a:p>
          <a:p>
            <a:pPr algn="ctr"/>
            <a:endParaRPr lang="ru-RU" sz="1600" b="1"/>
          </a:p>
          <a:p>
            <a:pPr algn="ctr"/>
            <a:endParaRPr lang="ru-RU" sz="1600" b="1"/>
          </a:p>
          <a:p>
            <a:pPr algn="ctr"/>
            <a:r>
              <a:rPr lang="ru-RU" sz="1600" b="1"/>
              <a:t>Много мебели в квартире</a:t>
            </a:r>
            <a:r>
              <a:rPr lang="ru-RU" sz="1400" b="1"/>
              <a:t>.</a:t>
            </a:r>
          </a:p>
          <a:p>
            <a:pPr algn="ctr"/>
            <a:r>
              <a:rPr lang="ru-RU" sz="1400" b="1"/>
              <a:t/>
            </a:r>
            <a:br>
              <a:rPr lang="ru-RU" sz="1400" b="1"/>
            </a:br>
            <a:endParaRPr lang="ru-RU" sz="1400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85304">
            <a:off x="168275" y="1130300"/>
            <a:ext cx="652463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0450" y="1114425"/>
            <a:ext cx="71437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13529">
            <a:off x="250825" y="1700213"/>
            <a:ext cx="569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3313" y="1624013"/>
            <a:ext cx="65881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3275" y="1138238"/>
            <a:ext cx="166052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4800" y="2220913"/>
            <a:ext cx="1311275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4175" y="2233613"/>
            <a:ext cx="8953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03563" y="2243138"/>
            <a:ext cx="1171575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508000" y="4394200"/>
            <a:ext cx="25542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97375" y="2335213"/>
            <a:ext cx="13827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3429000"/>
            <a:ext cx="14319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90675" y="3322638"/>
            <a:ext cx="14382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04950" y="4437063"/>
            <a:ext cx="14382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981325" y="4524375"/>
            <a:ext cx="143827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54538" y="4473575"/>
            <a:ext cx="10572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28675" y="5716588"/>
            <a:ext cx="16430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140200" y="1098550"/>
            <a:ext cx="1450975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103563" y="3322638"/>
            <a:ext cx="12604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397375" y="3397250"/>
            <a:ext cx="140493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733800" y="5780088"/>
            <a:ext cx="14001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4339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29250" y="5226050"/>
            <a:ext cx="31670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8572500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493</TotalTime>
  <Words>108</Words>
  <Application>Microsoft Office PowerPoint</Application>
  <PresentationFormat>Экран (4:3)</PresentationFormat>
  <Paragraphs>39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--</dc:creator>
  <cp:lastModifiedBy>Пользователь</cp:lastModifiedBy>
  <cp:revision>34</cp:revision>
  <dcterms:created xsi:type="dcterms:W3CDTF">2011-05-04T06:55:12Z</dcterms:created>
  <dcterms:modified xsi:type="dcterms:W3CDTF">2013-12-03T06:35:35Z</dcterms:modified>
</cp:coreProperties>
</file>