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2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612BEF-459C-4E4F-BD0C-352D325DEF40}" type="doc">
      <dgm:prSet loTypeId="urn:microsoft.com/office/officeart/2005/8/layout/venn3" loCatId="relationship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E53B189-0707-4064-9012-2711E3FFAF51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М</a:t>
          </a:r>
          <a:endParaRPr lang="ru-RU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83B5739D-730E-4AFE-B96D-E4455600C418}" type="parTrans" cxnId="{4DE6CD2A-1886-4C46-9D77-B525569F2250}">
      <dgm:prSet/>
      <dgm:spPr/>
      <dgm:t>
        <a:bodyPr/>
        <a:lstStyle/>
        <a:p>
          <a:endParaRPr lang="ru-RU"/>
        </a:p>
      </dgm:t>
    </dgm:pt>
    <dgm:pt modelId="{B344321C-0B86-4D86-BBBA-01F7BE1DC4BD}" type="sibTrans" cxnId="{4DE6CD2A-1886-4C46-9D77-B525569F2250}">
      <dgm:prSet/>
      <dgm:spPr/>
      <dgm:t>
        <a:bodyPr/>
        <a:lstStyle/>
        <a:p>
          <a:endParaRPr lang="ru-RU"/>
        </a:p>
      </dgm:t>
    </dgm:pt>
    <dgm:pt modelId="{8FDD254B-A7A3-4B97-9FBB-6289B1A1C2D8}">
      <dgm:prSet phldrT="[Текст]"/>
      <dgm:spPr/>
      <dgm:t>
        <a:bodyPr/>
        <a:lstStyle/>
        <a:p>
          <a:r>
            <a:rPr lang="ru-RU" b="1" dirty="0" smtClean="0">
              <a:solidFill>
                <a:srgbClr val="33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О</a:t>
          </a:r>
          <a:endParaRPr lang="ru-RU" b="1" dirty="0">
            <a:solidFill>
              <a:srgbClr val="3333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06A0B552-DD05-48D0-9362-8322752BB7E8}" type="parTrans" cxnId="{2A4D9614-457C-433E-94C6-B9DE1C56CE3A}">
      <dgm:prSet/>
      <dgm:spPr/>
      <dgm:t>
        <a:bodyPr/>
        <a:lstStyle/>
        <a:p>
          <a:endParaRPr lang="ru-RU"/>
        </a:p>
      </dgm:t>
    </dgm:pt>
    <dgm:pt modelId="{EBD29791-9A82-434A-9C55-C4C617D9F71B}" type="sibTrans" cxnId="{2A4D9614-457C-433E-94C6-B9DE1C56CE3A}">
      <dgm:prSet/>
      <dgm:spPr/>
      <dgm:t>
        <a:bodyPr/>
        <a:lstStyle/>
        <a:p>
          <a:endParaRPr lang="ru-RU"/>
        </a:p>
      </dgm:t>
    </dgm:pt>
    <dgm:pt modelId="{EF3DA76C-D868-4446-A08E-A80CAB3A147C}">
      <dgm:prSet phldrT="[Текст]"/>
      <dgm:spPr/>
      <dgm:t>
        <a:bodyPr/>
        <a:lstStyle/>
        <a:p>
          <a:r>
            <a:rPr lang="ru-RU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Л</a:t>
          </a:r>
          <a:endParaRPr lang="ru-RU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FA31BBBB-92DE-4318-A834-B18F8235697B}" type="parTrans" cxnId="{8F79C2C1-3D75-42AE-87F7-4C0C67E1C079}">
      <dgm:prSet/>
      <dgm:spPr/>
      <dgm:t>
        <a:bodyPr/>
        <a:lstStyle/>
        <a:p>
          <a:endParaRPr lang="ru-RU"/>
        </a:p>
      </dgm:t>
    </dgm:pt>
    <dgm:pt modelId="{8E855F78-1780-4BCE-855D-F60F50D6C929}" type="sibTrans" cxnId="{8F79C2C1-3D75-42AE-87F7-4C0C67E1C079}">
      <dgm:prSet/>
      <dgm:spPr/>
      <dgm:t>
        <a:bodyPr/>
        <a:lstStyle/>
        <a:p>
          <a:endParaRPr lang="ru-RU"/>
        </a:p>
      </dgm:t>
    </dgm:pt>
    <dgm:pt modelId="{D831D0E8-FC2F-417C-8A50-B7132907CF42}">
      <dgm:prSet phldrT="[Текст]"/>
      <dgm:spPr/>
      <dgm:t>
        <a:bodyPr/>
        <a:lstStyle/>
        <a:p>
          <a:r>
            <a:rPr lang="ru-RU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О</a:t>
          </a:r>
          <a:endParaRPr lang="ru-RU" b="1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D2906A97-F5A7-4243-91E1-2EDEF5FF9D0D}" type="parTrans" cxnId="{C556B844-3FF7-48D8-AAAE-B827F5A1606D}">
      <dgm:prSet/>
      <dgm:spPr/>
      <dgm:t>
        <a:bodyPr/>
        <a:lstStyle/>
        <a:p>
          <a:endParaRPr lang="ru-RU"/>
        </a:p>
      </dgm:t>
    </dgm:pt>
    <dgm:pt modelId="{C8376CF7-2716-44AF-B5BA-D986C510E351}" type="sibTrans" cxnId="{C556B844-3FF7-48D8-AAAE-B827F5A1606D}">
      <dgm:prSet/>
      <dgm:spPr/>
      <dgm:t>
        <a:bodyPr/>
        <a:lstStyle/>
        <a:p>
          <a:endParaRPr lang="ru-RU"/>
        </a:p>
      </dgm:t>
    </dgm:pt>
    <dgm:pt modelId="{446CA65D-CB69-46F3-B3D9-11BB3C3F4571}" type="pres">
      <dgm:prSet presAssocID="{66612BEF-459C-4E4F-BD0C-352D325DEF4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98A81F-6172-48FF-A315-DC20E1D6D860}" type="pres">
      <dgm:prSet presAssocID="{9E53B189-0707-4064-9012-2711E3FFAF51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3A0F06-B176-4222-B794-F8A2ACEF7896}" type="pres">
      <dgm:prSet presAssocID="{B344321C-0B86-4D86-BBBA-01F7BE1DC4BD}" presName="space" presStyleCnt="0"/>
      <dgm:spPr/>
    </dgm:pt>
    <dgm:pt modelId="{F714F26A-66E6-47A5-BA72-4D05BE71D5ED}" type="pres">
      <dgm:prSet presAssocID="{8FDD254B-A7A3-4B97-9FBB-6289B1A1C2D8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BB16E1-7DA5-48EB-B3D7-8BC424EC9F8B}" type="pres">
      <dgm:prSet presAssocID="{EBD29791-9A82-434A-9C55-C4C617D9F71B}" presName="space" presStyleCnt="0"/>
      <dgm:spPr/>
    </dgm:pt>
    <dgm:pt modelId="{71C6594F-E037-4259-BCD1-AAD3B842C68C}" type="pres">
      <dgm:prSet presAssocID="{EF3DA76C-D868-4446-A08E-A80CAB3A147C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E0814D-27E9-4EA5-92C4-69241B91B41B}" type="pres">
      <dgm:prSet presAssocID="{8E855F78-1780-4BCE-855D-F60F50D6C929}" presName="space" presStyleCnt="0"/>
      <dgm:spPr/>
    </dgm:pt>
    <dgm:pt modelId="{7639CDC6-C8AB-48DF-84F2-A06C8023F0E7}" type="pres">
      <dgm:prSet presAssocID="{D831D0E8-FC2F-417C-8A50-B7132907CF42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F79C2C1-3D75-42AE-87F7-4C0C67E1C079}" srcId="{66612BEF-459C-4E4F-BD0C-352D325DEF40}" destId="{EF3DA76C-D868-4446-A08E-A80CAB3A147C}" srcOrd="2" destOrd="0" parTransId="{FA31BBBB-92DE-4318-A834-B18F8235697B}" sibTransId="{8E855F78-1780-4BCE-855D-F60F50D6C929}"/>
    <dgm:cxn modelId="{2A4D9614-457C-433E-94C6-B9DE1C56CE3A}" srcId="{66612BEF-459C-4E4F-BD0C-352D325DEF40}" destId="{8FDD254B-A7A3-4B97-9FBB-6289B1A1C2D8}" srcOrd="1" destOrd="0" parTransId="{06A0B552-DD05-48D0-9362-8322752BB7E8}" sibTransId="{EBD29791-9A82-434A-9C55-C4C617D9F71B}"/>
    <dgm:cxn modelId="{0C4FD469-3C96-4348-A3A7-4D351C3A4CE2}" type="presOf" srcId="{8FDD254B-A7A3-4B97-9FBB-6289B1A1C2D8}" destId="{F714F26A-66E6-47A5-BA72-4D05BE71D5ED}" srcOrd="0" destOrd="0" presId="urn:microsoft.com/office/officeart/2005/8/layout/venn3"/>
    <dgm:cxn modelId="{4DE6CD2A-1886-4C46-9D77-B525569F2250}" srcId="{66612BEF-459C-4E4F-BD0C-352D325DEF40}" destId="{9E53B189-0707-4064-9012-2711E3FFAF51}" srcOrd="0" destOrd="0" parTransId="{83B5739D-730E-4AFE-B96D-E4455600C418}" sibTransId="{B344321C-0B86-4D86-BBBA-01F7BE1DC4BD}"/>
    <dgm:cxn modelId="{C556B844-3FF7-48D8-AAAE-B827F5A1606D}" srcId="{66612BEF-459C-4E4F-BD0C-352D325DEF40}" destId="{D831D0E8-FC2F-417C-8A50-B7132907CF42}" srcOrd="3" destOrd="0" parTransId="{D2906A97-F5A7-4243-91E1-2EDEF5FF9D0D}" sibTransId="{C8376CF7-2716-44AF-B5BA-D986C510E351}"/>
    <dgm:cxn modelId="{D069933C-68DB-43BC-A0C9-4F980958C699}" type="presOf" srcId="{EF3DA76C-D868-4446-A08E-A80CAB3A147C}" destId="{71C6594F-E037-4259-BCD1-AAD3B842C68C}" srcOrd="0" destOrd="0" presId="urn:microsoft.com/office/officeart/2005/8/layout/venn3"/>
    <dgm:cxn modelId="{ACD6916A-1D47-44AF-A7EE-252358AD045E}" type="presOf" srcId="{9E53B189-0707-4064-9012-2711E3FFAF51}" destId="{5E98A81F-6172-48FF-A315-DC20E1D6D860}" srcOrd="0" destOrd="0" presId="urn:microsoft.com/office/officeart/2005/8/layout/venn3"/>
    <dgm:cxn modelId="{0DA797C9-BB04-45B4-B1A4-D9BA7D5D1900}" type="presOf" srcId="{66612BEF-459C-4E4F-BD0C-352D325DEF40}" destId="{446CA65D-CB69-46F3-B3D9-11BB3C3F4571}" srcOrd="0" destOrd="0" presId="urn:microsoft.com/office/officeart/2005/8/layout/venn3"/>
    <dgm:cxn modelId="{704E23D6-5F36-4F24-A992-648170093D09}" type="presOf" srcId="{D831D0E8-FC2F-417C-8A50-B7132907CF42}" destId="{7639CDC6-C8AB-48DF-84F2-A06C8023F0E7}" srcOrd="0" destOrd="0" presId="urn:microsoft.com/office/officeart/2005/8/layout/venn3"/>
    <dgm:cxn modelId="{EE5E18CD-DB8F-4B75-ACB1-2F05EF560119}" type="presParOf" srcId="{446CA65D-CB69-46F3-B3D9-11BB3C3F4571}" destId="{5E98A81F-6172-48FF-A315-DC20E1D6D860}" srcOrd="0" destOrd="0" presId="urn:microsoft.com/office/officeart/2005/8/layout/venn3"/>
    <dgm:cxn modelId="{C31DC2F2-CF54-497E-BDA1-16AB086D166C}" type="presParOf" srcId="{446CA65D-CB69-46F3-B3D9-11BB3C3F4571}" destId="{233A0F06-B176-4222-B794-F8A2ACEF7896}" srcOrd="1" destOrd="0" presId="urn:microsoft.com/office/officeart/2005/8/layout/venn3"/>
    <dgm:cxn modelId="{1C7B0FD5-1C49-4F84-8E14-CCD7BA8ECA64}" type="presParOf" srcId="{446CA65D-CB69-46F3-B3D9-11BB3C3F4571}" destId="{F714F26A-66E6-47A5-BA72-4D05BE71D5ED}" srcOrd="2" destOrd="0" presId="urn:microsoft.com/office/officeart/2005/8/layout/venn3"/>
    <dgm:cxn modelId="{D7F518C1-0D62-4A83-B025-59D256D8CC19}" type="presParOf" srcId="{446CA65D-CB69-46F3-B3D9-11BB3C3F4571}" destId="{C1BB16E1-7DA5-48EB-B3D7-8BC424EC9F8B}" srcOrd="3" destOrd="0" presId="urn:microsoft.com/office/officeart/2005/8/layout/venn3"/>
    <dgm:cxn modelId="{E5E3523F-6E6E-4A8C-888A-12385712DE4F}" type="presParOf" srcId="{446CA65D-CB69-46F3-B3D9-11BB3C3F4571}" destId="{71C6594F-E037-4259-BCD1-AAD3B842C68C}" srcOrd="4" destOrd="0" presId="urn:microsoft.com/office/officeart/2005/8/layout/venn3"/>
    <dgm:cxn modelId="{2DD61FA7-993C-48BF-A588-6B2AFFD2BEC9}" type="presParOf" srcId="{446CA65D-CB69-46F3-B3D9-11BB3C3F4571}" destId="{DEE0814D-27E9-4EA5-92C4-69241B91B41B}" srcOrd="5" destOrd="0" presId="urn:microsoft.com/office/officeart/2005/8/layout/venn3"/>
    <dgm:cxn modelId="{F7C0488B-D6C2-4452-9B6B-22EED71C6F78}" type="presParOf" srcId="{446CA65D-CB69-46F3-B3D9-11BB3C3F4571}" destId="{7639CDC6-C8AB-48DF-84F2-A06C8023F0E7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E1088C-D00C-4178-B118-09F4A6B86C1F}" type="doc">
      <dgm:prSet loTypeId="urn:microsoft.com/office/officeart/2005/8/layout/venn3" loCatId="relationship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C3D1718-21F3-40E3-8073-40B31DB53FAD}">
      <dgm:prSet phldrT="[Текст]"/>
      <dgm:spPr/>
      <dgm:t>
        <a:bodyPr/>
        <a:lstStyle/>
        <a:p>
          <a:r>
            <a:rPr lang="ru-RU" b="1" dirty="0" smtClean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Д</a:t>
          </a:r>
          <a:endParaRPr lang="ru-RU" b="1" dirty="0">
            <a:solidFill>
              <a:srgbClr val="FF33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FB4F1DF5-F755-4EE5-941A-1EE9E50960FD}" type="parTrans" cxnId="{D9CBD004-72A9-4804-AE07-EA07791816CD}">
      <dgm:prSet/>
      <dgm:spPr/>
      <dgm:t>
        <a:bodyPr/>
        <a:lstStyle/>
        <a:p>
          <a:endParaRPr lang="ru-RU"/>
        </a:p>
      </dgm:t>
    </dgm:pt>
    <dgm:pt modelId="{B0E8BB12-CFD1-482C-816C-3326E2D567EA}" type="sibTrans" cxnId="{D9CBD004-72A9-4804-AE07-EA07791816CD}">
      <dgm:prSet/>
      <dgm:spPr/>
      <dgm:t>
        <a:bodyPr/>
        <a:lstStyle/>
        <a:p>
          <a:endParaRPr lang="ru-RU"/>
        </a:p>
      </dgm:t>
    </dgm:pt>
    <dgm:pt modelId="{CD68ACB4-957B-40B2-9AB7-BA3A4F59C6F2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Ц</a:t>
          </a:r>
          <a:endParaRPr lang="ru-RU" b="1" dirty="0">
            <a:solidFill>
              <a:schemeClr val="tx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DEF4351E-9EF5-47B7-897D-CC7955255FCB}" type="parTrans" cxnId="{1B068332-028C-468D-9726-36F0F6D05170}">
      <dgm:prSet/>
      <dgm:spPr/>
      <dgm:t>
        <a:bodyPr/>
        <a:lstStyle/>
        <a:p>
          <a:endParaRPr lang="ru-RU"/>
        </a:p>
      </dgm:t>
    </dgm:pt>
    <dgm:pt modelId="{435A1D48-54BE-40D1-A469-D315A115FBC3}" type="sibTrans" cxnId="{1B068332-028C-468D-9726-36F0F6D05170}">
      <dgm:prSet/>
      <dgm:spPr/>
      <dgm:t>
        <a:bodyPr/>
        <a:lstStyle/>
        <a:p>
          <a:endParaRPr lang="ru-RU"/>
        </a:p>
      </dgm:t>
    </dgm:pt>
    <dgm:pt modelId="{55503469-2CDB-46B9-B6CD-6814AE157330}">
      <dgm:prSet phldrT="[Текст]"/>
      <dgm:spPr/>
      <dgm:t>
        <a:bodyPr/>
        <a:lstStyle/>
        <a:p>
          <a:r>
            <a:rPr lang="ru-RU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Ы</a:t>
          </a:r>
          <a:endParaRPr lang="ru-RU" b="1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3DB5985F-6488-4E94-8920-B535FEFF2C99}" type="parTrans" cxnId="{546B6878-648D-45C1-B0B6-F7A7BCAA0958}">
      <dgm:prSet/>
      <dgm:spPr/>
      <dgm:t>
        <a:bodyPr/>
        <a:lstStyle/>
        <a:p>
          <a:endParaRPr lang="ru-RU"/>
        </a:p>
      </dgm:t>
    </dgm:pt>
    <dgm:pt modelId="{E8A7A12F-6080-4165-AF5C-B319E5396197}" type="sibTrans" cxnId="{546B6878-648D-45C1-B0B6-F7A7BCAA0958}">
      <dgm:prSet/>
      <dgm:spPr/>
      <dgm:t>
        <a:bodyPr/>
        <a:lstStyle/>
        <a:p>
          <a:endParaRPr lang="ru-RU"/>
        </a:p>
      </dgm:t>
    </dgm:pt>
    <dgm:pt modelId="{9B28D258-7D84-4D3E-A4D6-4DC2CAD20B9A}">
      <dgm:prSet phldrT="[Текст]"/>
      <dgm:spPr/>
      <dgm:t>
        <a:bodyPr/>
        <a:lstStyle/>
        <a:p>
          <a:r>
            <a:rPr lang="ru-RU" b="1" dirty="0" smtClean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!</a:t>
          </a:r>
          <a:endParaRPr lang="ru-RU" b="1" dirty="0">
            <a:solidFill>
              <a:schemeClr val="accent4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B341EC72-6504-4DCA-8202-7D7F2A012550}" type="parTrans" cxnId="{84003F47-7053-4016-9D12-B80EDC0D38E5}">
      <dgm:prSet/>
      <dgm:spPr/>
      <dgm:t>
        <a:bodyPr/>
        <a:lstStyle/>
        <a:p>
          <a:endParaRPr lang="ru-RU"/>
        </a:p>
      </dgm:t>
    </dgm:pt>
    <dgm:pt modelId="{DC2A7713-49B2-47A6-92E6-BC5A4E987498}" type="sibTrans" cxnId="{84003F47-7053-4016-9D12-B80EDC0D38E5}">
      <dgm:prSet/>
      <dgm:spPr/>
      <dgm:t>
        <a:bodyPr/>
        <a:lstStyle/>
        <a:p>
          <a:endParaRPr lang="ru-RU"/>
        </a:p>
      </dgm:t>
    </dgm:pt>
    <dgm:pt modelId="{F0D1C6A0-6AE3-4478-BCA0-1963AF8130D5}" type="pres">
      <dgm:prSet presAssocID="{EAE1088C-D00C-4178-B118-09F4A6B86C1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9C5F6B0-4D31-493A-9460-1EC566C3BB84}" type="pres">
      <dgm:prSet presAssocID="{3C3D1718-21F3-40E3-8073-40B31DB53FAD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42DF3E-E78D-462F-A5CC-E16C67B01821}" type="pres">
      <dgm:prSet presAssocID="{B0E8BB12-CFD1-482C-816C-3326E2D567EA}" presName="space" presStyleCnt="0"/>
      <dgm:spPr/>
    </dgm:pt>
    <dgm:pt modelId="{6EF1AF08-9334-480F-9092-2F9E329DD69C}" type="pres">
      <dgm:prSet presAssocID="{CD68ACB4-957B-40B2-9AB7-BA3A4F59C6F2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C4B1EE-0694-4A8B-ADE2-6079FF95B405}" type="pres">
      <dgm:prSet presAssocID="{435A1D48-54BE-40D1-A469-D315A115FBC3}" presName="space" presStyleCnt="0"/>
      <dgm:spPr/>
    </dgm:pt>
    <dgm:pt modelId="{6FC185DC-2AFF-4C48-ABA6-A267AA6D91B6}" type="pres">
      <dgm:prSet presAssocID="{55503469-2CDB-46B9-B6CD-6814AE157330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737D8B-7FC9-4805-BF3E-0815E46E311C}" type="pres">
      <dgm:prSet presAssocID="{E8A7A12F-6080-4165-AF5C-B319E5396197}" presName="space" presStyleCnt="0"/>
      <dgm:spPr/>
    </dgm:pt>
    <dgm:pt modelId="{218F0263-153A-4B8C-B3FB-8AB83B00CF86}" type="pres">
      <dgm:prSet presAssocID="{9B28D258-7D84-4D3E-A4D6-4DC2CAD20B9A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E490AF-CC6E-45B7-A743-527641F73D73}" type="presOf" srcId="{CD68ACB4-957B-40B2-9AB7-BA3A4F59C6F2}" destId="{6EF1AF08-9334-480F-9092-2F9E329DD69C}" srcOrd="0" destOrd="0" presId="urn:microsoft.com/office/officeart/2005/8/layout/venn3"/>
    <dgm:cxn modelId="{C5BF3601-9EE4-4E13-9AAA-DD4C5078343F}" type="presOf" srcId="{9B28D258-7D84-4D3E-A4D6-4DC2CAD20B9A}" destId="{218F0263-153A-4B8C-B3FB-8AB83B00CF86}" srcOrd="0" destOrd="0" presId="urn:microsoft.com/office/officeart/2005/8/layout/venn3"/>
    <dgm:cxn modelId="{546B6878-648D-45C1-B0B6-F7A7BCAA0958}" srcId="{EAE1088C-D00C-4178-B118-09F4A6B86C1F}" destId="{55503469-2CDB-46B9-B6CD-6814AE157330}" srcOrd="2" destOrd="0" parTransId="{3DB5985F-6488-4E94-8920-B535FEFF2C99}" sibTransId="{E8A7A12F-6080-4165-AF5C-B319E5396197}"/>
    <dgm:cxn modelId="{36978847-6E74-4367-834F-3D9D244D83D4}" type="presOf" srcId="{55503469-2CDB-46B9-B6CD-6814AE157330}" destId="{6FC185DC-2AFF-4C48-ABA6-A267AA6D91B6}" srcOrd="0" destOrd="0" presId="urn:microsoft.com/office/officeart/2005/8/layout/venn3"/>
    <dgm:cxn modelId="{0AB81F0B-F38B-46B0-BD0D-E969D4515433}" type="presOf" srcId="{3C3D1718-21F3-40E3-8073-40B31DB53FAD}" destId="{F9C5F6B0-4D31-493A-9460-1EC566C3BB84}" srcOrd="0" destOrd="0" presId="urn:microsoft.com/office/officeart/2005/8/layout/venn3"/>
    <dgm:cxn modelId="{84003F47-7053-4016-9D12-B80EDC0D38E5}" srcId="{EAE1088C-D00C-4178-B118-09F4A6B86C1F}" destId="{9B28D258-7D84-4D3E-A4D6-4DC2CAD20B9A}" srcOrd="3" destOrd="0" parTransId="{B341EC72-6504-4DCA-8202-7D7F2A012550}" sibTransId="{DC2A7713-49B2-47A6-92E6-BC5A4E987498}"/>
    <dgm:cxn modelId="{2793BBF1-F300-4535-920A-DAB8592C60B2}" type="presOf" srcId="{EAE1088C-D00C-4178-B118-09F4A6B86C1F}" destId="{F0D1C6A0-6AE3-4478-BCA0-1963AF8130D5}" srcOrd="0" destOrd="0" presId="urn:microsoft.com/office/officeart/2005/8/layout/venn3"/>
    <dgm:cxn modelId="{D9CBD004-72A9-4804-AE07-EA07791816CD}" srcId="{EAE1088C-D00C-4178-B118-09F4A6B86C1F}" destId="{3C3D1718-21F3-40E3-8073-40B31DB53FAD}" srcOrd="0" destOrd="0" parTransId="{FB4F1DF5-F755-4EE5-941A-1EE9E50960FD}" sibTransId="{B0E8BB12-CFD1-482C-816C-3326E2D567EA}"/>
    <dgm:cxn modelId="{1B068332-028C-468D-9726-36F0F6D05170}" srcId="{EAE1088C-D00C-4178-B118-09F4A6B86C1F}" destId="{CD68ACB4-957B-40B2-9AB7-BA3A4F59C6F2}" srcOrd="1" destOrd="0" parTransId="{DEF4351E-9EF5-47B7-897D-CC7955255FCB}" sibTransId="{435A1D48-54BE-40D1-A469-D315A115FBC3}"/>
    <dgm:cxn modelId="{06BFD84F-68F0-4810-AED4-CBD6C25D475F}" type="presParOf" srcId="{F0D1C6A0-6AE3-4478-BCA0-1963AF8130D5}" destId="{F9C5F6B0-4D31-493A-9460-1EC566C3BB84}" srcOrd="0" destOrd="0" presId="urn:microsoft.com/office/officeart/2005/8/layout/venn3"/>
    <dgm:cxn modelId="{FBA93BDC-521B-4F52-A843-EF0EB511DE69}" type="presParOf" srcId="{F0D1C6A0-6AE3-4478-BCA0-1963AF8130D5}" destId="{B842DF3E-E78D-462F-A5CC-E16C67B01821}" srcOrd="1" destOrd="0" presId="urn:microsoft.com/office/officeart/2005/8/layout/venn3"/>
    <dgm:cxn modelId="{77F34840-33C9-412E-913E-13B3511154DC}" type="presParOf" srcId="{F0D1C6A0-6AE3-4478-BCA0-1963AF8130D5}" destId="{6EF1AF08-9334-480F-9092-2F9E329DD69C}" srcOrd="2" destOrd="0" presId="urn:microsoft.com/office/officeart/2005/8/layout/venn3"/>
    <dgm:cxn modelId="{FCE66756-03B0-43F5-8533-19220720BABD}" type="presParOf" srcId="{F0D1C6A0-6AE3-4478-BCA0-1963AF8130D5}" destId="{B4C4B1EE-0694-4A8B-ADE2-6079FF95B405}" srcOrd="3" destOrd="0" presId="urn:microsoft.com/office/officeart/2005/8/layout/venn3"/>
    <dgm:cxn modelId="{A30D8E78-5360-4926-AB73-631D5BDC3FB3}" type="presParOf" srcId="{F0D1C6A0-6AE3-4478-BCA0-1963AF8130D5}" destId="{6FC185DC-2AFF-4C48-ABA6-A267AA6D91B6}" srcOrd="4" destOrd="0" presId="urn:microsoft.com/office/officeart/2005/8/layout/venn3"/>
    <dgm:cxn modelId="{F81C15D0-04A9-45FF-9DC7-1ADC1499BC50}" type="presParOf" srcId="{F0D1C6A0-6AE3-4478-BCA0-1963AF8130D5}" destId="{8F737D8B-7FC9-4805-BF3E-0815E46E311C}" srcOrd="5" destOrd="0" presId="urn:microsoft.com/office/officeart/2005/8/layout/venn3"/>
    <dgm:cxn modelId="{4EB8F6CA-1486-4243-9CFF-6D07F853EE9B}" type="presParOf" srcId="{F0D1C6A0-6AE3-4478-BCA0-1963AF8130D5}" destId="{218F0263-153A-4B8C-B3FB-8AB83B00CF86}" srcOrd="6" destOrd="0" presId="urn:microsoft.com/office/officeart/2005/8/layout/venn3"/>
  </dgm:cxnLst>
  <dgm:bg>
    <a:noFill/>
  </dgm:bg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98A81F-6172-48FF-A315-DC20E1D6D860}">
      <dsp:nvSpPr>
        <dsp:cNvPr id="0" name=""/>
        <dsp:cNvSpPr/>
      </dsp:nvSpPr>
      <dsp:spPr>
        <a:xfrm>
          <a:off x="1297" y="1706489"/>
          <a:ext cx="1301929" cy="1301929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71650" tIns="74930" rIns="71650" bIns="7493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9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М</a:t>
          </a:r>
          <a:endParaRPr lang="ru-RU" sz="59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191960" y="1897152"/>
        <a:ext cx="920603" cy="920603"/>
      </dsp:txXfrm>
    </dsp:sp>
    <dsp:sp modelId="{F714F26A-66E6-47A5-BA72-4D05BE71D5ED}">
      <dsp:nvSpPr>
        <dsp:cNvPr id="0" name=""/>
        <dsp:cNvSpPr/>
      </dsp:nvSpPr>
      <dsp:spPr>
        <a:xfrm>
          <a:off x="1042841" y="1706489"/>
          <a:ext cx="1301929" cy="1301929"/>
        </a:xfrm>
        <a:prstGeom prst="ellipse">
          <a:avLst/>
        </a:prstGeom>
        <a:solidFill>
          <a:schemeClr val="accent2">
            <a:alpha val="50000"/>
            <a:hueOff val="-54397"/>
            <a:satOff val="-3144"/>
            <a:lumOff val="4314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71650" tIns="74930" rIns="71650" bIns="7493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900" b="1" kern="1200" dirty="0" smtClean="0">
              <a:solidFill>
                <a:srgbClr val="33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О</a:t>
          </a:r>
          <a:endParaRPr lang="ru-RU" sz="5900" b="1" kern="1200" dirty="0">
            <a:solidFill>
              <a:srgbClr val="3333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1233504" y="1897152"/>
        <a:ext cx="920603" cy="920603"/>
      </dsp:txXfrm>
    </dsp:sp>
    <dsp:sp modelId="{71C6594F-E037-4259-BCD1-AAD3B842C68C}">
      <dsp:nvSpPr>
        <dsp:cNvPr id="0" name=""/>
        <dsp:cNvSpPr/>
      </dsp:nvSpPr>
      <dsp:spPr>
        <a:xfrm>
          <a:off x="2084385" y="1706489"/>
          <a:ext cx="1301929" cy="1301929"/>
        </a:xfrm>
        <a:prstGeom prst="ellipse">
          <a:avLst/>
        </a:prstGeom>
        <a:solidFill>
          <a:schemeClr val="accent2">
            <a:alpha val="50000"/>
            <a:hueOff val="-108794"/>
            <a:satOff val="-6288"/>
            <a:lumOff val="8627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71650" tIns="74930" rIns="71650" bIns="7493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9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Л</a:t>
          </a:r>
          <a:endParaRPr lang="ru-RU" sz="59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2275048" y="1897152"/>
        <a:ext cx="920603" cy="920603"/>
      </dsp:txXfrm>
    </dsp:sp>
    <dsp:sp modelId="{7639CDC6-C8AB-48DF-84F2-A06C8023F0E7}">
      <dsp:nvSpPr>
        <dsp:cNvPr id="0" name=""/>
        <dsp:cNvSpPr/>
      </dsp:nvSpPr>
      <dsp:spPr>
        <a:xfrm>
          <a:off x="3125928" y="1706489"/>
          <a:ext cx="1301929" cy="1301929"/>
        </a:xfrm>
        <a:prstGeom prst="ellipse">
          <a:avLst/>
        </a:prstGeom>
        <a:solidFill>
          <a:schemeClr val="accent2">
            <a:alpha val="50000"/>
            <a:hueOff val="-163191"/>
            <a:satOff val="-9432"/>
            <a:lumOff val="12941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71650" tIns="74930" rIns="71650" bIns="7493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900" b="1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О</a:t>
          </a:r>
          <a:endParaRPr lang="ru-RU" sz="5900" b="1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3316591" y="1897152"/>
        <a:ext cx="920603" cy="920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C5F6B0-4D31-493A-9460-1EC566C3BB84}">
      <dsp:nvSpPr>
        <dsp:cNvPr id="0" name=""/>
        <dsp:cNvSpPr/>
      </dsp:nvSpPr>
      <dsp:spPr>
        <a:xfrm>
          <a:off x="1297" y="1813646"/>
          <a:ext cx="1301929" cy="1301929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71650" tIns="74930" rIns="71650" bIns="7493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900" b="1" kern="1200" dirty="0" smtClean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Д</a:t>
          </a:r>
          <a:endParaRPr lang="ru-RU" sz="5900" b="1" kern="1200" dirty="0">
            <a:solidFill>
              <a:srgbClr val="FF33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191960" y="2004309"/>
        <a:ext cx="920603" cy="920603"/>
      </dsp:txXfrm>
    </dsp:sp>
    <dsp:sp modelId="{6EF1AF08-9334-480F-9092-2F9E329DD69C}">
      <dsp:nvSpPr>
        <dsp:cNvPr id="0" name=""/>
        <dsp:cNvSpPr/>
      </dsp:nvSpPr>
      <dsp:spPr>
        <a:xfrm>
          <a:off x="1042841" y="1813646"/>
          <a:ext cx="1301929" cy="1301929"/>
        </a:xfrm>
        <a:prstGeom prst="ellipse">
          <a:avLst/>
        </a:prstGeom>
        <a:solidFill>
          <a:schemeClr val="accent2">
            <a:alpha val="50000"/>
            <a:hueOff val="-54397"/>
            <a:satOff val="-3144"/>
            <a:lumOff val="4314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71650" tIns="74930" rIns="71650" bIns="7493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900" b="1" kern="1200" dirty="0" smtClean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Ц</a:t>
          </a:r>
          <a:endParaRPr lang="ru-RU" sz="5900" b="1" kern="1200" dirty="0">
            <a:solidFill>
              <a:schemeClr val="tx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1233504" y="2004309"/>
        <a:ext cx="920603" cy="920603"/>
      </dsp:txXfrm>
    </dsp:sp>
    <dsp:sp modelId="{6FC185DC-2AFF-4C48-ABA6-A267AA6D91B6}">
      <dsp:nvSpPr>
        <dsp:cNvPr id="0" name=""/>
        <dsp:cNvSpPr/>
      </dsp:nvSpPr>
      <dsp:spPr>
        <a:xfrm>
          <a:off x="2084385" y="1813646"/>
          <a:ext cx="1301929" cy="1301929"/>
        </a:xfrm>
        <a:prstGeom prst="ellipse">
          <a:avLst/>
        </a:prstGeom>
        <a:solidFill>
          <a:schemeClr val="accent2">
            <a:alpha val="50000"/>
            <a:hueOff val="-108794"/>
            <a:satOff val="-6288"/>
            <a:lumOff val="8627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71650" tIns="74930" rIns="71650" bIns="7493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9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Ы</a:t>
          </a:r>
          <a:endParaRPr lang="ru-RU" sz="5900" b="1" kern="1200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2275048" y="2004309"/>
        <a:ext cx="920603" cy="920603"/>
      </dsp:txXfrm>
    </dsp:sp>
    <dsp:sp modelId="{218F0263-153A-4B8C-B3FB-8AB83B00CF86}">
      <dsp:nvSpPr>
        <dsp:cNvPr id="0" name=""/>
        <dsp:cNvSpPr/>
      </dsp:nvSpPr>
      <dsp:spPr>
        <a:xfrm>
          <a:off x="3125928" y="1813646"/>
          <a:ext cx="1301929" cy="1301929"/>
        </a:xfrm>
        <a:prstGeom prst="ellipse">
          <a:avLst/>
        </a:prstGeom>
        <a:solidFill>
          <a:schemeClr val="accent2">
            <a:alpha val="50000"/>
            <a:hueOff val="-163191"/>
            <a:satOff val="-9432"/>
            <a:lumOff val="12941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71650" tIns="74930" rIns="71650" bIns="7493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900" b="1" kern="1200" dirty="0" smtClean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!</a:t>
          </a:r>
          <a:endParaRPr lang="ru-RU" sz="5900" b="1" kern="1200" dirty="0">
            <a:solidFill>
              <a:schemeClr val="accent4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3316591" y="2004309"/>
        <a:ext cx="920603" cy="920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D1ABC-69CD-41F7-9D66-4EA0F7AF1F9B}" type="datetimeFigureOut">
              <a:rPr lang="ru-RU"/>
              <a:pPr>
                <a:defRPr/>
              </a:pPr>
              <a:t>03.12.2013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2E61B-F730-4595-BB26-72738D032B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04FA5-2336-4D8C-9BD4-DC87FB997B4F}" type="datetimeFigureOut">
              <a:rPr lang="ru-RU"/>
              <a:pPr>
                <a:defRPr/>
              </a:pPr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BE1B2-E635-4995-BB02-A00F1A5B2D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7F063-444A-49F9-A17B-C6CB76A243A7}" type="datetimeFigureOut">
              <a:rPr lang="ru-RU"/>
              <a:pPr>
                <a:defRPr/>
              </a:pPr>
              <a:t>03.12.2013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293D5-ADCC-4527-B776-B134DD5D95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A71CE-8A3F-43D1-B08D-0335D0F2E281}" type="datetimeFigureOut">
              <a:rPr lang="ru-RU"/>
              <a:pPr>
                <a:defRPr/>
              </a:pPr>
              <a:t>03.12.2013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10C08-D01C-44D8-B6E7-49C067E7B3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4FEFD-36B4-45C5-A717-B07E6E8526AF}" type="datetimeFigureOut">
              <a:rPr lang="ru-RU"/>
              <a:pPr>
                <a:defRPr/>
              </a:pPr>
              <a:t>03.12.2013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504B1-5DBC-45C5-B1E1-5F93DC344B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91580-1ED2-49AC-A2FA-FCA14873E53D}" type="datetimeFigureOut">
              <a:rPr lang="ru-RU"/>
              <a:pPr>
                <a:defRPr/>
              </a:pPr>
              <a:t>03.12.2013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2641C-7307-429B-ABC0-AEB9A1955B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BEA61-8A0F-4141-9482-832567EAEC85}" type="datetimeFigureOut">
              <a:rPr lang="ru-RU"/>
              <a:pPr>
                <a:defRPr/>
              </a:pPr>
              <a:t>03.12.2013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FF09A-D62F-4D60-92AB-C4664C9C2C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5088D-36AD-4666-9189-CDDF4C9756D1}" type="datetimeFigureOut">
              <a:rPr lang="ru-RU"/>
              <a:pPr>
                <a:defRPr/>
              </a:pPr>
              <a:t>03.12.2013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E56A6-F6B3-48C5-BFBD-96BFD70430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7B24C-5C8B-4BF8-BEB2-EAE6021981E2}" type="datetimeFigureOut">
              <a:rPr lang="ru-RU"/>
              <a:pPr>
                <a:defRPr/>
              </a:pPr>
              <a:t>03.12.2013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26566-40AF-4F05-AFC1-EA754919A6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ABA90-541E-458B-B905-384EDDD4D673}" type="datetimeFigureOut">
              <a:rPr lang="ru-RU"/>
              <a:pPr>
                <a:defRPr/>
              </a:pPr>
              <a:t>03.12.2013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79BA9-838F-45FC-B3BF-2AB4D4A171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CF8D62D-E5D5-48CE-8A08-C357D4C92712}" type="datetimeFigureOut">
              <a:rPr lang="ru-RU"/>
              <a:pPr>
                <a:defRPr/>
              </a:pPr>
              <a:t>03.12.2013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EBEA11A-ACA3-4F87-B2FE-7C5F12116D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0" r:id="rId4"/>
    <p:sldLayoutId id="2147483674" r:id="rId5"/>
    <p:sldLayoutId id="2147483669" r:id="rId6"/>
    <p:sldLayoutId id="2147483675" r:id="rId7"/>
    <p:sldLayoutId id="2147483676" r:id="rId8"/>
    <p:sldLayoutId id="2147483668" r:id="rId9"/>
    <p:sldLayoutId id="2147483677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23.gi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88" y="2852738"/>
            <a:ext cx="8458200" cy="57626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Заучивание стихотворений с помощью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мнемотаблиц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1258888" y="5373688"/>
            <a:ext cx="66976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0D0D0D"/>
                </a:solidFill>
              </a:rPr>
              <a:t>               Автор: </a:t>
            </a:r>
            <a:r>
              <a:rPr lang="ru-RU" b="1" dirty="0" err="1">
                <a:solidFill>
                  <a:srgbClr val="0D0D0D"/>
                </a:solidFill>
              </a:rPr>
              <a:t>Галушина</a:t>
            </a:r>
            <a:r>
              <a:rPr lang="ru-RU" b="1" dirty="0">
                <a:solidFill>
                  <a:srgbClr val="0D0D0D"/>
                </a:solidFill>
              </a:rPr>
              <a:t> О.В., </a:t>
            </a:r>
            <a:r>
              <a:rPr lang="ru-RU" b="1" dirty="0" smtClean="0">
                <a:solidFill>
                  <a:srgbClr val="0D0D0D"/>
                </a:solidFill>
              </a:rPr>
              <a:t>учитель-логопед</a:t>
            </a:r>
          </a:p>
          <a:p>
            <a:r>
              <a:rPr lang="ru-RU" b="1" dirty="0" smtClean="0">
                <a:solidFill>
                  <a:srgbClr val="0D0D0D"/>
                </a:solidFill>
              </a:rPr>
              <a:t>                                        ноябрь, 2013 год</a:t>
            </a:r>
            <a:endParaRPr lang="ru-RU" b="1" dirty="0">
              <a:solidFill>
                <a:srgbClr val="0D0D0D"/>
              </a:solidFill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1763713" y="1557338"/>
            <a:ext cx="626586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 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   </a:t>
            </a:r>
            <a:r>
              <a:rPr lang="ru-RU" sz="3200" b="1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УЧИМ СТИХОТВОРЕНИЕ </a:t>
            </a:r>
          </a:p>
          <a:p>
            <a:pPr>
              <a:defRPr/>
            </a:pPr>
            <a:r>
              <a:rPr lang="ru-RU" sz="3200" b="1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   </a:t>
            </a:r>
            <a:r>
              <a:rPr lang="ru-RU" sz="3200" b="1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«</a:t>
            </a:r>
            <a:r>
              <a:rPr lang="ru-RU" sz="3200" b="1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МЕБЕЛЬ» С ДЕТЬМИ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71" name="Group 59"/>
          <p:cNvGraphicFramePr>
            <a:graphicFrameLocks noGrp="1"/>
          </p:cNvGraphicFramePr>
          <p:nvPr/>
        </p:nvGraphicFramePr>
        <p:xfrm>
          <a:off x="34925" y="1116013"/>
          <a:ext cx="5761038" cy="5689602"/>
        </p:xfrm>
        <a:graphic>
          <a:graphicData uri="http://schemas.openxmlformats.org/drawingml/2006/table">
            <a:tbl>
              <a:tblPr/>
              <a:tblGrid>
                <a:gridCol w="1409700"/>
                <a:gridCol w="488950"/>
                <a:gridCol w="1103313"/>
                <a:gridCol w="852487"/>
                <a:gridCol w="488950"/>
                <a:gridCol w="1417638"/>
              </a:tblGrid>
              <a:tr h="11096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Franklin Gothic Book" pitchFamily="34" charset="0"/>
                        </a:rPr>
                        <a:t>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09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9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9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125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345" name="Rectangle 47"/>
          <p:cNvSpPr>
            <a:spLocks noChangeArrowheads="1"/>
          </p:cNvSpPr>
          <p:nvPr/>
        </p:nvSpPr>
        <p:spPr bwMode="auto">
          <a:xfrm>
            <a:off x="5867400" y="1052513"/>
            <a:ext cx="32766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b="1"/>
          </a:p>
          <a:p>
            <a:pPr>
              <a:spcBef>
                <a:spcPct val="50000"/>
              </a:spcBef>
            </a:pPr>
            <a:endParaRPr lang="ru-RU" b="1"/>
          </a:p>
        </p:txBody>
      </p:sp>
      <p:sp>
        <p:nvSpPr>
          <p:cNvPr id="4" name="Прямоугольник 3"/>
          <p:cNvSpPr/>
          <p:nvPr/>
        </p:nvSpPr>
        <p:spPr>
          <a:xfrm>
            <a:off x="1116013" y="188913"/>
            <a:ext cx="6769100" cy="7191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>
                <a:solidFill>
                  <a:schemeClr val="accent2"/>
                </a:solidFill>
                <a:latin typeface="Arial" charset="0"/>
              </a:rPr>
              <a:t>   С</a:t>
            </a:r>
            <a:r>
              <a:rPr lang="ru-RU" sz="2400" b="1">
                <a:solidFill>
                  <a:schemeClr val="accent2"/>
                </a:solidFill>
              </a:rPr>
              <a:t>тихотворение «</a:t>
            </a:r>
            <a:r>
              <a:rPr lang="ru-RU" sz="2400" b="1">
                <a:solidFill>
                  <a:schemeClr val="accent2"/>
                </a:solidFill>
                <a:latin typeface="Arial" charset="0"/>
              </a:rPr>
              <a:t>Мебель</a:t>
            </a:r>
            <a:r>
              <a:rPr lang="ru-RU" sz="2400" b="1">
                <a:solidFill>
                  <a:schemeClr val="accent2"/>
                </a:solidFill>
              </a:rPr>
              <a:t>»</a:t>
            </a:r>
          </a:p>
          <a:p>
            <a:pPr algn="ctr">
              <a:defRPr/>
            </a:pPr>
            <a:r>
              <a:rPr lang="ru-RU" sz="2400" b="1">
                <a:solidFill>
                  <a:schemeClr val="accent2"/>
                </a:solidFill>
                <a:latin typeface="Arial" charset="0"/>
              </a:rPr>
              <a:t>Н.Нищева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408488" y="3244850"/>
            <a:ext cx="249237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3348" name="Rectangle 34"/>
          <p:cNvSpPr>
            <a:spLocks noChangeArrowheads="1"/>
          </p:cNvSpPr>
          <p:nvPr/>
        </p:nvSpPr>
        <p:spPr bwMode="auto">
          <a:xfrm>
            <a:off x="5724525" y="1149350"/>
            <a:ext cx="3311525" cy="565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/>
              <a:t>Раз, два, три, четыре, </a:t>
            </a:r>
          </a:p>
          <a:p>
            <a:pPr algn="ctr"/>
            <a:r>
              <a:rPr lang="ru-RU" sz="1600" b="1"/>
              <a:t>Много мебели в квартире.</a:t>
            </a:r>
          </a:p>
          <a:p>
            <a:pPr algn="ctr"/>
            <a:endParaRPr lang="ru-RU" sz="1600" b="1"/>
          </a:p>
          <a:p>
            <a:pPr algn="ctr"/>
            <a:endParaRPr lang="ru-RU" sz="1600" b="1"/>
          </a:p>
          <a:p>
            <a:pPr algn="ctr"/>
            <a:r>
              <a:rPr lang="ru-RU" sz="1600" b="1"/>
              <a:t>В шкаф повесим мы рубашку,</a:t>
            </a:r>
          </a:p>
          <a:p>
            <a:pPr algn="ctr"/>
            <a:r>
              <a:rPr lang="ru-RU" sz="1600" b="1"/>
              <a:t>А в буфет поставим чашку.</a:t>
            </a:r>
          </a:p>
          <a:p>
            <a:pPr algn="ctr"/>
            <a:endParaRPr lang="ru-RU" sz="1600" b="1"/>
          </a:p>
          <a:p>
            <a:pPr algn="ctr"/>
            <a:endParaRPr lang="ru-RU" sz="1600" b="1"/>
          </a:p>
          <a:p>
            <a:pPr algn="ctr"/>
            <a:endParaRPr lang="ru-RU" sz="1600" b="1"/>
          </a:p>
          <a:p>
            <a:pPr algn="ctr"/>
            <a:r>
              <a:rPr lang="ru-RU" sz="1600" b="1"/>
              <a:t>Чтобы ножки отдохнули,</a:t>
            </a:r>
          </a:p>
          <a:p>
            <a:pPr algn="ctr"/>
            <a:r>
              <a:rPr lang="ru-RU" sz="1600" b="1"/>
              <a:t>Посидим чуть-чуть на стуле.</a:t>
            </a:r>
          </a:p>
          <a:p>
            <a:pPr algn="ctr"/>
            <a:r>
              <a:rPr lang="ru-RU" sz="1600" b="1"/>
              <a:t>А когда мы крепко спали,</a:t>
            </a:r>
          </a:p>
          <a:p>
            <a:pPr algn="ctr"/>
            <a:r>
              <a:rPr lang="ru-RU" sz="1600" b="1"/>
              <a:t>На кровати мы лежали.</a:t>
            </a:r>
          </a:p>
          <a:p>
            <a:pPr algn="ctr"/>
            <a:endParaRPr lang="ru-RU" sz="1600" b="1"/>
          </a:p>
          <a:p>
            <a:pPr algn="ctr"/>
            <a:r>
              <a:rPr lang="ru-RU" sz="1600" b="1"/>
              <a:t>А потом мы с котом</a:t>
            </a:r>
          </a:p>
          <a:p>
            <a:pPr algn="ctr"/>
            <a:r>
              <a:rPr lang="ru-RU" sz="1600" b="1"/>
              <a:t>Посидели за столом,</a:t>
            </a:r>
          </a:p>
          <a:p>
            <a:pPr algn="ctr"/>
            <a:r>
              <a:rPr lang="ru-RU" sz="1600" b="1"/>
              <a:t>Чай с вареньем дружно пили.</a:t>
            </a:r>
          </a:p>
          <a:p>
            <a:pPr algn="ctr"/>
            <a:endParaRPr lang="ru-RU" sz="1600" b="1"/>
          </a:p>
          <a:p>
            <a:pPr algn="ctr"/>
            <a:endParaRPr lang="ru-RU" sz="1600" b="1"/>
          </a:p>
          <a:p>
            <a:pPr algn="ctr"/>
            <a:endParaRPr lang="ru-RU" sz="1600" b="1"/>
          </a:p>
          <a:p>
            <a:pPr algn="ctr"/>
            <a:r>
              <a:rPr lang="ru-RU" sz="1600" b="1"/>
              <a:t>Много мебели в квартире</a:t>
            </a:r>
            <a:r>
              <a:rPr lang="ru-RU" sz="1400" b="1"/>
              <a:t>.</a:t>
            </a:r>
          </a:p>
          <a:p>
            <a:pPr algn="ctr"/>
            <a:r>
              <a:rPr lang="ru-RU" sz="1400" b="1"/>
              <a:t/>
            </a:r>
            <a:br>
              <a:rPr lang="ru-RU" sz="1400" b="1"/>
            </a:br>
            <a:endParaRPr lang="ru-RU" sz="1400" b="1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85304">
            <a:off x="168275" y="1130300"/>
            <a:ext cx="652463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0450" y="1114425"/>
            <a:ext cx="714375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413529">
            <a:off x="250825" y="1700213"/>
            <a:ext cx="569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03313" y="1624013"/>
            <a:ext cx="658812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73275" y="1138238"/>
            <a:ext cx="1660525" cy="11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74800" y="2220913"/>
            <a:ext cx="1311275" cy="102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84175" y="2233613"/>
            <a:ext cx="895350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103563" y="2243138"/>
            <a:ext cx="1171575" cy="111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-508000" y="4394200"/>
            <a:ext cx="2554288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397375" y="2335213"/>
            <a:ext cx="1382713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3429000"/>
            <a:ext cx="14319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90675" y="3322638"/>
            <a:ext cx="1438275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504950" y="4437063"/>
            <a:ext cx="143827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2981325" y="4524375"/>
            <a:ext cx="1438275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554538" y="4473575"/>
            <a:ext cx="1057275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828675" y="5716588"/>
            <a:ext cx="1643063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1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4140200" y="1098550"/>
            <a:ext cx="1450975" cy="107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2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3103563" y="3322638"/>
            <a:ext cx="1260475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3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4397375" y="3397250"/>
            <a:ext cx="1404938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4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3733800" y="5780088"/>
            <a:ext cx="14001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7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9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1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3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7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9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1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3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50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285720" y="1071546"/>
          <a:ext cx="4429156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4429156" y="1000108"/>
          <a:ext cx="4429156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14339" name="Picture 12" descr="D:\Общие документы\КАРТИНКИ\АНИМИРОВАННЫЕ КАРТИНКИ\1 (42).gif"/>
          <p:cNvPicPr>
            <a:picLocks noChangeAspect="1" noChangeArrowheads="1" noCrop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429250" y="5226050"/>
            <a:ext cx="316706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14"/>
          <a:srcRect/>
          <a:stretch>
            <a:fillRect/>
          </a:stretch>
        </p:blipFill>
        <p:spPr bwMode="auto">
          <a:xfrm>
            <a:off x="8572500" y="62150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493</TotalTime>
  <Words>108</Words>
  <Application>Microsoft Office PowerPoint</Application>
  <PresentationFormat>Экран (4:3)</PresentationFormat>
  <Paragraphs>39</Paragraphs>
  <Slides>3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Трек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--</dc:creator>
  <cp:lastModifiedBy>Пользователь</cp:lastModifiedBy>
  <cp:revision>34</cp:revision>
  <dcterms:created xsi:type="dcterms:W3CDTF">2011-05-04T06:55:12Z</dcterms:created>
  <dcterms:modified xsi:type="dcterms:W3CDTF">2013-12-03T06:35:35Z</dcterms:modified>
</cp:coreProperties>
</file>