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6" r:id="rId5"/>
    <p:sldId id="265" r:id="rId6"/>
    <p:sldId id="264" r:id="rId7"/>
    <p:sldId id="263" r:id="rId8"/>
    <p:sldId id="262" r:id="rId9"/>
    <p:sldId id="260" r:id="rId10"/>
    <p:sldId id="25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364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E500-3308-4564-BBD7-36608958997B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878D-0DD6-4F8F-90C3-19651FA7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E500-3308-4564-BBD7-36608958997B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878D-0DD6-4F8F-90C3-19651FA7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E500-3308-4564-BBD7-36608958997B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878D-0DD6-4F8F-90C3-19651FA7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E500-3308-4564-BBD7-36608958997B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878D-0DD6-4F8F-90C3-19651FA7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E500-3308-4564-BBD7-36608958997B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878D-0DD6-4F8F-90C3-19651FA7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E500-3308-4564-BBD7-36608958997B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878D-0DD6-4F8F-90C3-19651FA7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E500-3308-4564-BBD7-36608958997B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878D-0DD6-4F8F-90C3-19651FA7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E500-3308-4564-BBD7-36608958997B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878D-0DD6-4F8F-90C3-19651FA7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E500-3308-4564-BBD7-36608958997B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878D-0DD6-4F8F-90C3-19651FA7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E500-3308-4564-BBD7-36608958997B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878D-0DD6-4F8F-90C3-19651FA7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E500-3308-4564-BBD7-36608958997B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878D-0DD6-4F8F-90C3-19651FA7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E500-3308-4564-BBD7-36608958997B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E878D-0DD6-4F8F-90C3-19651FA79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2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42910" y="1928802"/>
            <a:ext cx="7929618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00"/>
                </a:solidFill>
                <a:effectLst/>
              </a:rPr>
              <a:t>Мастер-класс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00"/>
                </a:solidFill>
              </a:rPr>
              <a:t>«Медаль своими руками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00"/>
                </a:solidFill>
              </a:rPr>
              <a:t> для папы»</a:t>
            </a:r>
          </a:p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6600"/>
              </a:solidFill>
            </a:endParaRPr>
          </a:p>
          <a:p>
            <a:pPr algn="r"/>
            <a:r>
              <a:rPr lang="ru-RU" sz="2000" b="1" cap="none" spc="0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Подготовила : </a:t>
            </a:r>
            <a:r>
              <a:rPr lang="ru-RU" sz="2000" b="1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воспитатель </a:t>
            </a:r>
            <a:r>
              <a:rPr lang="ru-RU" sz="2000" b="1" dirty="0" err="1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Зембеля</a:t>
            </a:r>
            <a:r>
              <a:rPr lang="ru-RU" sz="2000" b="1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И.А </a:t>
            </a:r>
            <a:endParaRPr lang="ru-RU" sz="2000" b="1" cap="none" spc="0" dirty="0" smtClean="0">
              <a:ln w="10541" cmpd="sng">
                <a:solidFill>
                  <a:srgbClr val="00330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algn="r"/>
            <a:r>
              <a:rPr lang="ru-RU" sz="2000" b="1" cap="none" spc="0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первой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599" y="743728"/>
            <a:ext cx="738270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3300"/>
                </a:solidFill>
                <a:effectLst/>
              </a:rPr>
              <a:t>ГБДОУ №44 Калининского района г. Санкт-Петербурга</a:t>
            </a:r>
            <a:endParaRPr lang="ru-RU" sz="2000" b="1" cap="none" spc="0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00330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976" y="0"/>
            <a:ext cx="9242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0874" y="678213"/>
            <a:ext cx="4113866" cy="431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Выноска со стрелкой вправо 1"/>
          <p:cNvSpPr/>
          <p:nvPr/>
        </p:nvSpPr>
        <p:spPr>
          <a:xfrm flipH="1">
            <a:off x="4429124" y="1000107"/>
            <a:ext cx="3962844" cy="3673860"/>
          </a:xfrm>
          <a:prstGeom prst="rightArrowCallout">
            <a:avLst>
              <a:gd name="adj1" fmla="val 7883"/>
              <a:gd name="adj2" fmla="val 8233"/>
              <a:gd name="adj3" fmla="val 12126"/>
              <a:gd name="adj4" fmla="val 820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336600"/>
                </a:solidFill>
              </a:rPr>
              <a:t>Вот </a:t>
            </a:r>
            <a:r>
              <a:rPr lang="ru-RU" sz="3200" b="1" dirty="0" smtClean="0">
                <a:solidFill>
                  <a:srgbClr val="336600"/>
                </a:solidFill>
              </a:rPr>
              <a:t>какие медали</a:t>
            </a:r>
            <a:endParaRPr lang="ru-RU" sz="3200" b="1" dirty="0">
              <a:solidFill>
                <a:srgbClr val="3366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336600"/>
                </a:solidFill>
              </a:rPr>
              <a:t>у нас </a:t>
            </a:r>
            <a:r>
              <a:rPr lang="ru-RU" sz="3200" b="1" dirty="0" smtClean="0">
                <a:solidFill>
                  <a:srgbClr val="336600"/>
                </a:solidFill>
              </a:rPr>
              <a:t>получились</a:t>
            </a:r>
            <a:endParaRPr lang="ru-RU" sz="3200" b="1" dirty="0">
              <a:solidFill>
                <a:srgbClr val="3366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336600"/>
                </a:solidFill>
              </a:rPr>
              <a:t>для наших пап.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976" y="0"/>
            <a:ext cx="9242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0232" y="1928802"/>
            <a:ext cx="50039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0"/>
            <a:ext cx="9242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571480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Каждый год 23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февраля,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мы все поздравляем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наших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доблестных и мужественных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пап с праздником отечества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.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Подарок, сделанный своими руками - это отличный способ проявить свои творческие способности и выразить отношение к любимому человеку. Ни один папа не останется равнодушным, когда получит в подарок от любимого ребенка красивую медаль, сделанную своими руками.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endParaRPr lang="ru-RU" sz="3600" b="1" dirty="0" smtClean="0">
              <a:solidFill>
                <a:srgbClr val="3366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0"/>
            <a:ext cx="9242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1214422"/>
            <a:ext cx="2730774" cy="409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500042"/>
            <a:ext cx="72866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Для этого нам понадобится 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Красный картон,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Ламинатор и пленка для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ламинирования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Карандаши,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Шаблон медали,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Ножницы,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Степлер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Булавки,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Пластилин.</a:t>
            </a:r>
          </a:p>
          <a:p>
            <a:pPr>
              <a:buFont typeface="Wingdings" pitchFamily="2" charset="2"/>
              <a:buChar char="Ø"/>
            </a:pPr>
            <a:endParaRPr lang="ru-RU" sz="3200" b="1" dirty="0" smtClean="0"/>
          </a:p>
          <a:p>
            <a:pPr>
              <a:buFontTx/>
              <a:buChar char="-"/>
            </a:pP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0"/>
            <a:ext cx="9242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214686"/>
            <a:ext cx="400539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4500562" y="642918"/>
            <a:ext cx="4001324" cy="2252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55576" y="655213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1. Для того, чтобы наша         медаль</a:t>
            </a:r>
          </a:p>
          <a:p>
            <a:pPr algn="just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б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ыла прочной, берем два листа красного картона и ламинируем, так чтобы лист был с двух сторон цветной.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0"/>
            <a:ext cx="9242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071810"/>
            <a:ext cx="3286147" cy="224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714356"/>
            <a:ext cx="3748016" cy="1917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11560" y="714356"/>
            <a:ext cx="42461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2. Отрезаем пленку  и разделяем листы картона.</a:t>
            </a:r>
          </a:p>
          <a:p>
            <a:pPr algn="just"/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3. У нас получается –     с цветной стороны лист за ламинирован, а с другой нет.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2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4071942"/>
            <a:ext cx="2286016" cy="163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714356"/>
            <a:ext cx="4000496" cy="324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29294" y="1196752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4. Обводим </a:t>
            </a:r>
          </a:p>
          <a:p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шаблон нашей</a:t>
            </a:r>
          </a:p>
          <a:p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медали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2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8455" y="2204864"/>
            <a:ext cx="344647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928802"/>
            <a:ext cx="3629925" cy="2819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311674" y="11122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5. Вырезаем медаль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0"/>
            <a:ext cx="9242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2657579"/>
            <a:ext cx="2304256" cy="2624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94442" y="2638092"/>
            <a:ext cx="26481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620688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6. Прикрепляем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степлером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булавку</a:t>
            </a:r>
          </a:p>
          <a:p>
            <a:pPr algn="just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медали, а чтобы булавка хорошо держалась на одном месте, одной из скрепок необходимо закрепить хвостик булавки.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0"/>
            <a:ext cx="9242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8375" y="2924944"/>
            <a:ext cx="2971225" cy="167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755576" y="980728"/>
            <a:ext cx="7745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7. Переворачиваем медаль и  с помощью техники размазывания пластилина на картоне, украшаем медаль.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185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2016-02-19T06:23:47Z</dcterms:created>
  <dcterms:modified xsi:type="dcterms:W3CDTF">2016-02-28T07:11:14Z</dcterms:modified>
</cp:coreProperties>
</file>