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90D-3797-4EE8-AE50-175ACE87673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A80-2933-4905-AC86-4202259315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90D-3797-4EE8-AE50-175ACE87673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A80-2933-4905-AC86-4202259315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90D-3797-4EE8-AE50-175ACE87673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A80-2933-4905-AC86-4202259315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90D-3797-4EE8-AE50-175ACE87673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A80-2933-4905-AC86-4202259315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90D-3797-4EE8-AE50-175ACE87673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A80-2933-4905-AC86-4202259315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90D-3797-4EE8-AE50-175ACE87673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A80-2933-4905-AC86-4202259315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90D-3797-4EE8-AE50-175ACE87673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A80-2933-4905-AC86-4202259315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90D-3797-4EE8-AE50-175ACE87673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A80-2933-4905-AC86-4202259315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90D-3797-4EE8-AE50-175ACE87673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A80-2933-4905-AC86-4202259315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90D-3797-4EE8-AE50-175ACE87673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A80-2933-4905-AC86-4202259315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290D-3797-4EE8-AE50-175ACE87673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A80-2933-4905-AC86-4202259315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0290D-3797-4EE8-AE50-175ACE876732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1DA80-2933-4905-AC86-4202259315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6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ublic\Music\Sample%20Music\Maid%20with%20the%20Flaxen%20Hair.mp3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id with the Flaxen Hai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32440" y="6237312"/>
            <a:ext cx="304800" cy="304800"/>
          </a:xfrm>
          <a:prstGeom prst="rect">
            <a:avLst/>
          </a:prstGeom>
        </p:spPr>
      </p:pic>
      <p:pic>
        <p:nvPicPr>
          <p:cNvPr id="1026" name="Picture 2" descr="B:\ЗИМФИРА\с диска D\работа\ДЛЯ НОВОЙ АТТЕСТАЦИИ\Акакдемия детства\4 осень - рыжая подружка\фото конкурс поделок\4034954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«Осень - раскрасавица!!!»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7920880" cy="1054968"/>
          </a:xfrm>
        </p:spPr>
        <p:txBody>
          <a:bodyPr>
            <a:normAutofit lnSpcReduction="10000"/>
          </a:bodyPr>
          <a:lstStyle/>
          <a:p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Шишвалеева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Зимфира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Ахмадулловна</a:t>
            </a:r>
            <a:endParaRPr lang="ru-RU" sz="1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Воспитатель высшей квалификационной категории</a:t>
            </a:r>
          </a:p>
          <a:p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МАДОУ «Детский сад № 18 г. Челябинска»</a:t>
            </a:r>
            <a:endParaRPr lang="ru-RU" sz="19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2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2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2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:\ЗИМФИРА\с диска D\работа\ДЛЯ НОВОЙ АТТЕСТАЦИИ\Акакдемия детства\4 осень - рыжая подружка\фото конкурс поделок\40349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50921_15024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27784" y="284951"/>
            <a:ext cx="3888432" cy="51813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:\ЗИМФИРА\с диска D\работа\ДЛЯ НОВОЙ АТТЕСТАЦИИ\Акакдемия детства\4 осень - рыжая подружка\фото конкурс поделок\40349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50921_15024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27784" y="356959"/>
            <a:ext cx="3888432" cy="51813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:\ЗИМФИРА\с диска D\работа\ДЛЯ НОВОЙ АТТЕСТАЦИИ\Акакдемия детства\4 осень - рыжая подружка\фото конкурс поделок\40349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50921_15025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63788" y="332656"/>
            <a:ext cx="3816424" cy="50853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:\ЗИМФИРА\с диска D\работа\ДЛЯ НОВОЙ АТТЕСТАЦИИ\Акакдемия детства\4 осень - рыжая подружка\фото конкурс поделок\40349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50921_15025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91780" y="284952"/>
            <a:ext cx="3960440" cy="52772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:\ЗИМФИРА\с диска D\работа\ДЛЯ НОВОЙ АТТЕСТАЦИИ\Акакдемия детства\4 осень - рыжая подружка\фото конкурс поделок\40349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50921_15030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63612" y="308894"/>
            <a:ext cx="4016776" cy="53523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:\ЗИМФИРА\с диска D\работа\ДЛЯ НОВОЙ АТТЕСТАЦИИ\Акакдемия детства\4 осень - рыжая подружка\фото конкурс поделок\40349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20150921_15021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65244" y="332860"/>
            <a:ext cx="6613512" cy="49578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:\ЗИМФИРА\с диска D\работа\ДЛЯ НОВОЙ АТТЕСТАЦИИ\Акакдемия детства\4 осень - рыжая подружка\фото конкурс поделок\40349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внимание!!!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5013176"/>
            <a:ext cx="8229600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B:\ЗИМФИРА\с диска D\работа\ДЛЯ НОВОЙ АТТЕСТАЦИИ\Акакдемия детства\4 осень - рыжая подружка\фото конкурс поделок\40349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20150921_092950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004048" y="692696"/>
            <a:ext cx="3396433" cy="45259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7544" y="692696"/>
            <a:ext cx="432048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>
                <a:solidFill>
                  <a:srgbClr val="FF0000"/>
                </a:solidFill>
              </a:rPr>
              <a:t>Д</a:t>
            </a:r>
            <a:r>
              <a:rPr lang="ru-RU" sz="3000" b="1" dirty="0" smtClean="0">
                <a:solidFill>
                  <a:srgbClr val="FF0000"/>
                </a:solidFill>
              </a:rPr>
              <a:t>ля изготовления </a:t>
            </a:r>
            <a:r>
              <a:rPr lang="ru-RU" sz="3000" b="1" dirty="0" smtClean="0">
                <a:solidFill>
                  <a:srgbClr val="FF0000"/>
                </a:solidFill>
              </a:rPr>
              <a:t>портрета Осени</a:t>
            </a:r>
            <a:endParaRPr lang="ru-RU" sz="3000" b="1" dirty="0" smtClean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>
                <a:solidFill>
                  <a:srgbClr val="FF0000"/>
                </a:solidFill>
              </a:rPr>
              <a:t>п</a:t>
            </a:r>
            <a:r>
              <a:rPr lang="ru-RU" sz="3000" b="1" dirty="0" smtClean="0">
                <a:solidFill>
                  <a:srgbClr val="FF0000"/>
                </a:solidFill>
              </a:rPr>
              <a:t>онадобятся:</a:t>
            </a:r>
          </a:p>
          <a:p>
            <a:r>
              <a:rPr lang="ru-RU" dirty="0" smtClean="0"/>
              <a:t>высушенные </a:t>
            </a:r>
            <a:r>
              <a:rPr lang="ru-RU" dirty="0"/>
              <a:t>осенние листья разнообразной формы и </a:t>
            </a:r>
            <a:r>
              <a:rPr lang="ru-RU" dirty="0" smtClean="0"/>
              <a:t>цветов;</a:t>
            </a:r>
            <a:endParaRPr lang="ru-RU" dirty="0"/>
          </a:p>
          <a:p>
            <a:r>
              <a:rPr lang="ru-RU" dirty="0" smtClean="0"/>
              <a:t>лист </a:t>
            </a:r>
            <a:r>
              <a:rPr lang="ru-RU" dirty="0"/>
              <a:t>формата </a:t>
            </a:r>
            <a:r>
              <a:rPr lang="ru-RU" dirty="0" smtClean="0"/>
              <a:t>А4;</a:t>
            </a:r>
            <a:endParaRPr lang="ru-RU" dirty="0"/>
          </a:p>
          <a:p>
            <a:r>
              <a:rPr lang="ru-RU" dirty="0" smtClean="0"/>
              <a:t>акварельные краски;</a:t>
            </a:r>
            <a:endParaRPr lang="ru-RU" dirty="0"/>
          </a:p>
          <a:p>
            <a:r>
              <a:rPr lang="ru-RU" dirty="0" smtClean="0"/>
              <a:t>кисти;</a:t>
            </a:r>
            <a:endParaRPr lang="ru-RU" dirty="0"/>
          </a:p>
          <a:p>
            <a:r>
              <a:rPr lang="ru-RU" dirty="0" smtClean="0"/>
              <a:t>фломастеры;</a:t>
            </a:r>
            <a:endParaRPr lang="ru-RU" dirty="0"/>
          </a:p>
          <a:p>
            <a:r>
              <a:rPr lang="ru-RU" dirty="0" smtClean="0"/>
              <a:t>клей </a:t>
            </a:r>
            <a:r>
              <a:rPr lang="ru-RU" dirty="0"/>
              <a:t>ПВА.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 advClick="0" advTm="9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:\ЗИМФИРА\с диска D\работа\ДЛЯ НОВОЙ АТТЕСТАЦИИ\Акакдемия детства\4 осень - рыжая подружка\фото конкурс поделок\40349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20150921_093026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916832"/>
            <a:ext cx="4176464" cy="31337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499992" y="332656"/>
            <a:ext cx="4326632" cy="374441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Цели:</a:t>
            </a:r>
          </a:p>
          <a:p>
            <a:r>
              <a:rPr lang="ru-RU" sz="2400" dirty="0" smtClean="0"/>
              <a:t>дать </a:t>
            </a:r>
            <a:r>
              <a:rPr lang="ru-RU" sz="2400" dirty="0"/>
              <a:t>детям понятие «</a:t>
            </a:r>
            <a:r>
              <a:rPr lang="ru-RU" sz="2400" dirty="0" smtClean="0"/>
              <a:t>композиция»;</a:t>
            </a:r>
          </a:p>
          <a:p>
            <a:r>
              <a:rPr lang="ru-RU" sz="2400" dirty="0" smtClean="0"/>
              <a:t>поработать  </a:t>
            </a:r>
            <a:r>
              <a:rPr lang="ru-RU" sz="2400" dirty="0" err="1" smtClean="0"/>
              <a:t>цветовосприятие</a:t>
            </a:r>
            <a:r>
              <a:rPr lang="ru-RU" sz="2400" dirty="0" smtClean="0"/>
              <a:t> у  детей;</a:t>
            </a:r>
          </a:p>
          <a:p>
            <a:r>
              <a:rPr lang="ru-RU" sz="2400" dirty="0" smtClean="0"/>
              <a:t>способствовать </a:t>
            </a:r>
            <a:r>
              <a:rPr lang="ru-RU" sz="2400" dirty="0"/>
              <a:t>развитию воображение (посредством «</a:t>
            </a:r>
            <a:r>
              <a:rPr lang="ru-RU" sz="2400" dirty="0" err="1"/>
              <a:t>допредставления</a:t>
            </a:r>
            <a:r>
              <a:rPr lang="ru-RU" sz="2400" dirty="0"/>
              <a:t>» </a:t>
            </a:r>
            <a:r>
              <a:rPr lang="ru-RU" sz="2400" dirty="0" smtClean="0"/>
              <a:t>образа);</a:t>
            </a:r>
          </a:p>
          <a:p>
            <a:r>
              <a:rPr lang="ru-RU" sz="2400" dirty="0" smtClean="0"/>
              <a:t>способствовать развитию мелкой </a:t>
            </a:r>
            <a:r>
              <a:rPr lang="ru-RU" sz="2400" dirty="0"/>
              <a:t>моторики (работая с кистью</a:t>
            </a:r>
            <a:r>
              <a:rPr lang="ru-RU" sz="2400" dirty="0" smtClean="0"/>
              <a:t>);</a:t>
            </a:r>
          </a:p>
          <a:p>
            <a:r>
              <a:rPr lang="ru-RU" sz="2400" dirty="0" smtClean="0"/>
              <a:t>з</a:t>
            </a:r>
            <a:r>
              <a:rPr lang="ru-RU" sz="2400" dirty="0" smtClean="0"/>
              <a:t>акрепить умение работать в паре.</a:t>
            </a:r>
            <a:endParaRPr lang="ru-RU" sz="2400" dirty="0"/>
          </a:p>
        </p:txBody>
      </p:sp>
    </p:spTree>
  </p:cSld>
  <p:clrMapOvr>
    <a:masterClrMapping/>
  </p:clrMapOvr>
  <p:transition spd="med" advClick="0" advTm="9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:\ЗИМФИРА\с диска D\работа\ДЛЯ НОВОЙ АТТЕСТАЦИИ\Акакдемия детства\4 осень - рыжая подружка\фото конкурс поделок\40349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50921_09303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34446" y="436614"/>
            <a:ext cx="6475108" cy="48540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:\ЗИМФИРА\с диска D\работа\ДЛЯ НОВОЙ АТТЕСТАЦИИ\Акакдемия детства\4 осень - рыжая подружка\фото конкурс поделок\40349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20150921_15022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36701" y="260648"/>
            <a:ext cx="3870598" cy="51575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:\ЗИМФИРА\с диска D\работа\ДЛЯ НОВОЙ АТТЕСТАЦИИ\Акакдемия детства\4 осень - рыжая подружка\фото конкурс поделок\40349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50921_15022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27784" y="260648"/>
            <a:ext cx="3888432" cy="51813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:\ЗИМФИРА\с диска D\работа\ДЛЯ НОВОЙ АТТЕСТАЦИИ\Акакдемия детства\4 осень - рыжая подружка\фото конкурс поделок\40349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50921_15023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27784" y="380902"/>
            <a:ext cx="3888432" cy="51813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:\ЗИМФИРА\с диска D\работа\ДЛЯ НОВОЙ АТТЕСТАЦИИ\Акакдемия детства\4 осень - рыжая подружка\фото конкурс поделок\40349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50921_15023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62708" y="284952"/>
            <a:ext cx="3818585" cy="50882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:\ЗИМФИРА\с диска D\работа\ДЛЯ НОВОЙ АТТЕСТАЦИИ\Акакдемия детства\4 осень - рыжая подружка\фото конкурс поделок\40349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50921_15024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62708" y="332656"/>
            <a:ext cx="3818585" cy="50882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92</Words>
  <Application>Microsoft Office PowerPoint</Application>
  <PresentationFormat>Экран (4:3)</PresentationFormat>
  <Paragraphs>19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«Осень - раскрасавица!!!»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ЗИМФИРА</dc:creator>
  <cp:lastModifiedBy>Земфира</cp:lastModifiedBy>
  <cp:revision>14</cp:revision>
  <dcterms:created xsi:type="dcterms:W3CDTF">2015-12-05T19:24:36Z</dcterms:created>
  <dcterms:modified xsi:type="dcterms:W3CDTF">2015-12-05T22:17:56Z</dcterms:modified>
</cp:coreProperties>
</file>