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262" r:id="rId3"/>
    <p:sldId id="259" r:id="rId4"/>
    <p:sldId id="260" r:id="rId5"/>
    <p:sldId id="257" r:id="rId6"/>
    <p:sldId id="258" r:id="rId7"/>
    <p:sldId id="261" r:id="rId8"/>
    <p:sldId id="264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A22A8-230E-4786-BE3E-071A73012DC3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041CB-0E66-42D3-B3F8-AE333CFCB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041CB-0E66-42D3-B3F8-AE333CFCB69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926359A-0638-47DF-BE67-18EE7D2E312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E1EC0A-679B-48F1-83F2-29D46CDEC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6359A-0638-47DF-BE67-18EE7D2E312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1EC0A-679B-48F1-83F2-29D46CDEC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6359A-0638-47DF-BE67-18EE7D2E312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1EC0A-679B-48F1-83F2-29D46CDEC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6359A-0638-47DF-BE67-18EE7D2E312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1EC0A-679B-48F1-83F2-29D46CDEC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926359A-0638-47DF-BE67-18EE7D2E312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E1EC0A-679B-48F1-83F2-29D46CDEC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6359A-0638-47DF-BE67-18EE7D2E312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1E1EC0A-679B-48F1-83F2-29D46CDEC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6359A-0638-47DF-BE67-18EE7D2E312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1E1EC0A-679B-48F1-83F2-29D46CDEC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6359A-0638-47DF-BE67-18EE7D2E312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1EC0A-679B-48F1-83F2-29D46CDEC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6359A-0638-47DF-BE67-18EE7D2E312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1EC0A-679B-48F1-83F2-29D46CDEC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926359A-0638-47DF-BE67-18EE7D2E312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E1EC0A-679B-48F1-83F2-29D46CDEC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926359A-0638-47DF-BE67-18EE7D2E312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E1EC0A-679B-48F1-83F2-29D46CDEC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926359A-0638-47DF-BE67-18EE7D2E312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1E1EC0A-679B-48F1-83F2-29D46CDEC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64291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ГОРОДСКОЙ   ПЕЙЗАЖ</a:t>
            </a:r>
            <a:endParaRPr lang="ru-RU" sz="3600" dirty="0"/>
          </a:p>
        </p:txBody>
      </p:sp>
      <p:pic>
        <p:nvPicPr>
          <p:cNvPr id="3" name="Рисунок 2" descr="гор п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85926"/>
            <a:ext cx="3286148" cy="2174657"/>
          </a:xfrm>
          <a:prstGeom prst="rect">
            <a:avLst/>
          </a:prstGeom>
        </p:spPr>
      </p:pic>
      <p:pic>
        <p:nvPicPr>
          <p:cNvPr id="4" name="Рисунок 3" descr="гор п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214686"/>
            <a:ext cx="3571900" cy="2297922"/>
          </a:xfrm>
          <a:prstGeom prst="rect">
            <a:avLst/>
          </a:prstGeom>
        </p:spPr>
      </p:pic>
      <p:pic>
        <p:nvPicPr>
          <p:cNvPr id="5" name="Рисунок 4" descr="поленов  василий московский двор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357298"/>
            <a:ext cx="2976560" cy="2109105"/>
          </a:xfrm>
          <a:prstGeom prst="rect">
            <a:avLst/>
          </a:prstGeom>
        </p:spPr>
      </p:pic>
      <p:pic>
        <p:nvPicPr>
          <p:cNvPr id="6" name="Рисунок 5" descr="гор п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3643314"/>
            <a:ext cx="2595563" cy="2928958"/>
          </a:xfrm>
          <a:prstGeom prst="rect">
            <a:avLst/>
          </a:prstGeom>
        </p:spPr>
      </p:pic>
      <p:pic>
        <p:nvPicPr>
          <p:cNvPr id="7" name="Рисунок 6" descr="гор п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4572008"/>
            <a:ext cx="3000396" cy="1992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7929618" cy="5672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9" y="500042"/>
            <a:ext cx="7844809" cy="586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 пейз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8215370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 п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8286808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 п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46" y="285728"/>
            <a:ext cx="8220182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 п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21" y="642918"/>
            <a:ext cx="8312208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 п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33375"/>
            <a:ext cx="8501122" cy="619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енов  василий московский двор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09" y="571480"/>
            <a:ext cx="7964762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70" y="663823"/>
            <a:ext cx="8318134" cy="5551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28604"/>
            <a:ext cx="7358114" cy="601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</TotalTime>
  <Words>3</Words>
  <Application>Microsoft Office PowerPoint</Application>
  <PresentationFormat>Экран (4:3)</PresentationFormat>
  <Paragraphs>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Gary</dc:creator>
  <cp:lastModifiedBy>Gary</cp:lastModifiedBy>
  <cp:revision>3</cp:revision>
  <dcterms:created xsi:type="dcterms:W3CDTF">2011-02-18T11:10:45Z</dcterms:created>
  <dcterms:modified xsi:type="dcterms:W3CDTF">2011-02-18T11:36:50Z</dcterms:modified>
</cp:coreProperties>
</file>