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C98CA-9CB4-4501-A502-DF240C73DD38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1AA3D-A6BE-48BE-9633-0B80328D5B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назвать одним словом? Какие вы ещё знаете цветы со звуком</a:t>
            </a:r>
            <a:r>
              <a:rPr lang="ru-RU" baseline="0" dirty="0" smtClean="0"/>
              <a:t> Р?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1AA3D-A6BE-48BE-9633-0B80328D5BD6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Репа (</a:t>
            </a:r>
            <a:r>
              <a:rPr lang="ru-RU" dirty="0" err="1" smtClean="0"/>
              <a:t>рь</a:t>
            </a:r>
            <a:r>
              <a:rPr lang="ru-RU" dirty="0" smtClean="0"/>
              <a:t>- мягкий)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1AA3D-A6BE-48BE-9633-0B80328D5BD6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груша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1AA3D-A6BE-48BE-9633-0B80328D5BD6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1475-6DE3-40B1-AD86-E8A7EDD40CFE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39DC-8012-48BE-8ADE-0C63DCC90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1475-6DE3-40B1-AD86-E8A7EDD40CFE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39DC-8012-48BE-8ADE-0C63DCC90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1475-6DE3-40B1-AD86-E8A7EDD40CFE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39DC-8012-48BE-8ADE-0C63DCC90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1475-6DE3-40B1-AD86-E8A7EDD40CFE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39DC-8012-48BE-8ADE-0C63DCC90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1475-6DE3-40B1-AD86-E8A7EDD40CFE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39DC-8012-48BE-8ADE-0C63DCC90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1475-6DE3-40B1-AD86-E8A7EDD40CFE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39DC-8012-48BE-8ADE-0C63DCC90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1475-6DE3-40B1-AD86-E8A7EDD40CFE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39DC-8012-48BE-8ADE-0C63DCC90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1475-6DE3-40B1-AD86-E8A7EDD40CFE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39DC-8012-48BE-8ADE-0C63DCC90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1475-6DE3-40B1-AD86-E8A7EDD40CFE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39DC-8012-48BE-8ADE-0C63DCC90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1475-6DE3-40B1-AD86-E8A7EDD40CFE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39DC-8012-48BE-8ADE-0C63DCC90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E1475-6DE3-40B1-AD86-E8A7EDD40CFE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39DC-8012-48BE-8ADE-0C63DCC908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E1475-6DE3-40B1-AD86-E8A7EDD40CFE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439DC-8012-48BE-8ADE-0C63DCC908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Звук 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Артамонова О.В.</a:t>
            </a:r>
            <a:endParaRPr lang="ru-RU" dirty="0"/>
          </a:p>
        </p:txBody>
      </p:sp>
      <p:sp>
        <p:nvSpPr>
          <p:cNvPr id="4" name="Стрелка вправо 3">
            <a:hlinkClick r:id="" action="ppaction://hlinkshowjump?jump=nextslide"/>
          </p:cNvPr>
          <p:cNvSpPr/>
          <p:nvPr/>
        </p:nvSpPr>
        <p:spPr>
          <a:xfrm>
            <a:off x="214282" y="6357958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Прочитайте стихотворение.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Воробьишко</a:t>
            </a:r>
            <a:r>
              <a:rPr lang="ru-RU" dirty="0" smtClean="0"/>
              <a:t> прискакал</a:t>
            </a:r>
            <a:endParaRPr lang="ru-RU" dirty="0"/>
          </a:p>
          <a:p>
            <a:pPr>
              <a:buNone/>
            </a:pPr>
            <a:r>
              <a:rPr lang="ru-RU" dirty="0"/>
              <a:t>Где-то </a:t>
            </a:r>
            <a:r>
              <a:rPr lang="ru-RU" dirty="0" smtClean="0"/>
              <a:t> крошки  отыскал</a:t>
            </a:r>
            <a:endParaRPr lang="ru-RU" dirty="0"/>
          </a:p>
          <a:p>
            <a:pPr>
              <a:buNone/>
            </a:pPr>
            <a:r>
              <a:rPr lang="ru-RU" dirty="0"/>
              <a:t>Он одну сейчас же съел</a:t>
            </a:r>
          </a:p>
          <a:p>
            <a:pPr>
              <a:buNone/>
            </a:pPr>
            <a:r>
              <a:rPr lang="ru-RU" dirty="0"/>
              <a:t>Остальные не </a:t>
            </a:r>
            <a:r>
              <a:rPr lang="ru-RU" dirty="0" smtClean="0"/>
              <a:t>успел. </a:t>
            </a:r>
            <a:endParaRPr lang="ru-RU" dirty="0"/>
          </a:p>
        </p:txBody>
      </p:sp>
      <p:pic>
        <p:nvPicPr>
          <p:cNvPr id="1026" name="Picture 2" descr="D:\Documents and Settings\Максимка\Рабочий стол\воробе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8081" y="3279753"/>
            <a:ext cx="4465919" cy="3578247"/>
          </a:xfrm>
          <a:prstGeom prst="rect">
            <a:avLst/>
          </a:prstGeom>
          <a:noFill/>
        </p:spPr>
      </p:pic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214282" y="6357958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звука 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СОГЛАСНЫЙ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ЗВОНКИЙ, </a:t>
            </a:r>
            <a:endParaRPr lang="ru-RU" dirty="0" smtClean="0"/>
          </a:p>
          <a:p>
            <a:r>
              <a:rPr lang="ru-RU" dirty="0" smtClean="0"/>
              <a:t>ТВЁРДЫЙ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ДРОЖАЩИЙ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СОНОРНЫЙ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2050" name="Picture 2" descr="D:\Documents and Settings\Максимка\Рабочий стол\для презентации р\буква р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571612"/>
            <a:ext cx="5006886" cy="5072098"/>
          </a:xfrm>
          <a:prstGeom prst="rect">
            <a:avLst/>
          </a:prstGeom>
          <a:noFill/>
        </p:spPr>
      </p:pic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214282" y="6357958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каком слове звук Р четвёртый по счёту?.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1340768"/>
            <a:ext cx="3816424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астра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32040" y="1340768"/>
            <a:ext cx="3816424" cy="14401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герберы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3861048"/>
            <a:ext cx="3816424" cy="14401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нарцисс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3861048"/>
            <a:ext cx="3816424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крокусы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3075" name="Picture 3" descr="D:\Documents and Settings\Максимка\Рабочий стол\для презентации р\нарцис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86190"/>
            <a:ext cx="1500166" cy="1500198"/>
          </a:xfrm>
          <a:prstGeom prst="rect">
            <a:avLst/>
          </a:prstGeom>
          <a:noFill/>
        </p:spPr>
      </p:pic>
      <p:pic>
        <p:nvPicPr>
          <p:cNvPr id="3076" name="Picture 4" descr="D:\Documents and Settings\Максимка\Рабочий стол\для презентации р\астр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85860"/>
            <a:ext cx="1524000" cy="1438275"/>
          </a:xfrm>
          <a:prstGeom prst="rect">
            <a:avLst/>
          </a:prstGeom>
          <a:noFill/>
        </p:spPr>
      </p:pic>
      <p:pic>
        <p:nvPicPr>
          <p:cNvPr id="3077" name="Picture 5" descr="D:\Documents and Settings\Максимка\Рабочий стол\для презентации р\герберы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72" y="1357298"/>
            <a:ext cx="1428728" cy="1428760"/>
          </a:xfrm>
          <a:prstGeom prst="rect">
            <a:avLst/>
          </a:prstGeom>
          <a:noFill/>
        </p:spPr>
      </p:pic>
      <p:pic>
        <p:nvPicPr>
          <p:cNvPr id="3079" name="Picture 7" descr="D:\Documents and Settings\Максимка\Рабочий стол\для презентации р\крокусы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86710" y="3857629"/>
            <a:ext cx="1357290" cy="1357322"/>
          </a:xfrm>
          <a:prstGeom prst="rect">
            <a:avLst/>
          </a:prstGeom>
          <a:noFill/>
        </p:spPr>
      </p:pic>
      <p:sp>
        <p:nvSpPr>
          <p:cNvPr id="14" name="Стрелка вправо 13">
            <a:hlinkClick r:id="" action="ppaction://hlinkshowjump?jump=nextslide"/>
          </p:cNvPr>
          <p:cNvSpPr/>
          <p:nvPr/>
        </p:nvSpPr>
        <p:spPr>
          <a:xfrm>
            <a:off x="214282" y="6357958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FAF7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 </a:t>
            </a:r>
            <a:r>
              <a:rPr lang="ru-RU" sz="3200" dirty="0"/>
              <a:t>картинки посмотрите, их названия </a:t>
            </a:r>
            <a:r>
              <a:rPr lang="ru-RU" sz="3200" dirty="0" smtClean="0"/>
              <a:t>скажите! Найдите лишнюю.</a:t>
            </a:r>
            <a:endParaRPr lang="ru-RU" sz="3200" dirty="0"/>
          </a:p>
        </p:txBody>
      </p:sp>
      <p:pic>
        <p:nvPicPr>
          <p:cNvPr id="4098" name="Picture 2" descr="D:\Documents and Settings\Максимка\Рабочий стол\для презентации р\репа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357298"/>
            <a:ext cx="2786050" cy="2000264"/>
          </a:xfrm>
          <a:prstGeom prst="rect">
            <a:avLst/>
          </a:prstGeom>
          <a:noFill/>
        </p:spPr>
      </p:pic>
      <p:pic>
        <p:nvPicPr>
          <p:cNvPr id="4099" name="Picture 3" descr="D:\Documents and Settings\Максимка\Рабочий стол\для презентации р\роз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929066"/>
            <a:ext cx="3065474" cy="2301464"/>
          </a:xfrm>
          <a:prstGeom prst="rect">
            <a:avLst/>
          </a:prstGeom>
          <a:noFill/>
        </p:spPr>
      </p:pic>
      <p:pic>
        <p:nvPicPr>
          <p:cNvPr id="4100" name="Picture 4" descr="D:\Documents and Settings\Максимка\Рабочий стол\для презентации р\ромашк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4071942"/>
            <a:ext cx="2786050" cy="2143116"/>
          </a:xfrm>
          <a:prstGeom prst="rect">
            <a:avLst/>
          </a:prstGeom>
          <a:noFill/>
        </p:spPr>
      </p:pic>
      <p:pic>
        <p:nvPicPr>
          <p:cNvPr id="4101" name="Picture 5" descr="D:\Documents and Settings\Максимка\Рабочий стол\для презентации р\рак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500174"/>
            <a:ext cx="3071802" cy="2286016"/>
          </a:xfrm>
          <a:prstGeom prst="rect">
            <a:avLst/>
          </a:prstGeom>
          <a:noFill/>
        </p:spPr>
      </p:pic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214282" y="6357958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1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Отгадай загадку, нарисуй отгадку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571612"/>
            <a:ext cx="40005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Я румяную матрёшку                                                                                                                          От </a:t>
            </a:r>
            <a:r>
              <a:rPr lang="ru-RU" sz="2800" dirty="0"/>
              <a:t>подруг не оторву,                                                                                                          Подожду пока </a:t>
            </a:r>
            <a:r>
              <a:rPr lang="ru-RU" sz="2800" dirty="0" smtClean="0"/>
              <a:t>матрёшка                                                                                                                 </a:t>
            </a:r>
            <a:r>
              <a:rPr lang="ru-RU" sz="2800" dirty="0"/>
              <a:t>Упадёт сама в траву. </a:t>
            </a:r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</p:txBody>
      </p:sp>
      <p:pic>
        <p:nvPicPr>
          <p:cNvPr id="5122" name="Picture 2" descr="D:\Documents and Settings\Максимка\Рабочий стол\для презентации р\груш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81612" y="2928934"/>
            <a:ext cx="3762388" cy="392906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43042" y="3244334"/>
            <a:ext cx="368653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4, 18,21, 26,1.</a:t>
            </a:r>
            <a:endParaRPr lang="ru-RU" dirty="0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214282" y="6357958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Закончить слова.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57224" y="1785926"/>
            <a:ext cx="7849969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/>
              <a:t>Ссо____</a:t>
            </a:r>
            <a:r>
              <a:rPr lang="ru-RU" sz="2800" dirty="0"/>
              <a:t> </a:t>
            </a:r>
            <a:r>
              <a:rPr lang="ru-RU" sz="2800" dirty="0" smtClean="0"/>
              <a:t>                    </a:t>
            </a:r>
            <a:r>
              <a:rPr lang="ru-RU" sz="2800" dirty="0" err="1" smtClean="0"/>
              <a:t>коб___</a:t>
            </a:r>
            <a:r>
              <a:rPr lang="ru-RU" sz="2800" dirty="0" smtClean="0"/>
              <a:t>             </a:t>
            </a:r>
            <a:r>
              <a:rPr lang="ru-RU" sz="2800" dirty="0" err="1" smtClean="0"/>
              <a:t>но___</a:t>
            </a:r>
            <a:r>
              <a:rPr lang="ru-RU" sz="2800" dirty="0"/>
              <a:t> </a:t>
            </a:r>
            <a:r>
              <a:rPr lang="ru-RU" sz="2800" dirty="0" smtClean="0"/>
              <a:t>                   </a:t>
            </a:r>
          </a:p>
          <a:p>
            <a:r>
              <a:rPr lang="ru-RU" sz="2800" dirty="0" err="1" smtClean="0"/>
              <a:t>ка____сель</a:t>
            </a:r>
            <a:r>
              <a:rPr lang="ru-RU" sz="2800" dirty="0"/>
              <a:t> </a:t>
            </a:r>
            <a:r>
              <a:rPr lang="ru-RU" sz="2800" dirty="0" smtClean="0"/>
              <a:t>               </a:t>
            </a:r>
            <a:r>
              <a:rPr lang="ru-RU" sz="2800" dirty="0" err="1" smtClean="0"/>
              <a:t>люст___</a:t>
            </a:r>
            <a:r>
              <a:rPr lang="ru-RU" sz="2800" dirty="0" smtClean="0"/>
              <a:t>          </a:t>
            </a:r>
            <a:r>
              <a:rPr lang="ru-RU" sz="2800" dirty="0" err="1" smtClean="0"/>
              <a:t>го___</a:t>
            </a:r>
            <a:endParaRPr lang="ru-RU" sz="28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6146" name="Picture 2" descr="D:\Documents and Settings\Максимка\Рабочий стол\для презентации р\гор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4714884"/>
            <a:ext cx="2200275" cy="2143116"/>
          </a:xfrm>
          <a:prstGeom prst="rect">
            <a:avLst/>
          </a:prstGeom>
          <a:noFill/>
        </p:spPr>
      </p:pic>
      <p:pic>
        <p:nvPicPr>
          <p:cNvPr id="6147" name="Picture 3" descr="D:\Documents and Settings\Максимка\Рабочий стол\для презентации р\карусел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14752"/>
            <a:ext cx="2285984" cy="1643074"/>
          </a:xfrm>
          <a:prstGeom prst="rect">
            <a:avLst/>
          </a:prstGeom>
          <a:noFill/>
        </p:spPr>
      </p:pic>
      <p:pic>
        <p:nvPicPr>
          <p:cNvPr id="6148" name="Picture 4" descr="D:\Documents and Settings\Максимка\Рабочий стол\для презентации р\кобр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334000"/>
            <a:ext cx="2286000" cy="1524000"/>
          </a:xfrm>
          <a:prstGeom prst="rect">
            <a:avLst/>
          </a:prstGeom>
          <a:noFill/>
        </p:spPr>
      </p:pic>
      <p:pic>
        <p:nvPicPr>
          <p:cNvPr id="6149" name="Picture 5" descr="D:\Documents and Settings\Максимка\Рабочий стол\для презентации р\нор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4714885"/>
            <a:ext cx="2571736" cy="2143116"/>
          </a:xfrm>
          <a:prstGeom prst="rect">
            <a:avLst/>
          </a:prstGeom>
          <a:noFill/>
        </p:spPr>
      </p:pic>
      <p:pic>
        <p:nvPicPr>
          <p:cNvPr id="6150" name="Picture 6" descr="D:\Documents and Settings\Максимка\Рабочий стол\для презентации р\люстра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5984" y="4643446"/>
            <a:ext cx="2071702" cy="2214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127</Words>
  <Application>Microsoft Office PowerPoint</Application>
  <PresentationFormat>Экран (4:3)</PresentationFormat>
  <Paragraphs>48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Звук Р</vt:lpstr>
      <vt:lpstr>Прочитайте стихотворение.</vt:lpstr>
      <vt:lpstr>Характеристика звука Р.</vt:lpstr>
      <vt:lpstr>В каком слове звук Р четвёртый по счёту?. </vt:lpstr>
      <vt:lpstr>На картинки посмотрите, их названия скажите! Найдите лишнюю.</vt:lpstr>
      <vt:lpstr>Отгадай загадку, нарисуй отгадку</vt:lpstr>
      <vt:lpstr>Закончить слова.</vt:lpstr>
    </vt:vector>
  </TitlesOfParts>
  <Company>GostoEco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18</cp:revision>
  <dcterms:created xsi:type="dcterms:W3CDTF">2014-05-01T15:51:04Z</dcterms:created>
  <dcterms:modified xsi:type="dcterms:W3CDTF">2014-05-01T17:28:46Z</dcterms:modified>
</cp:coreProperties>
</file>