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73" r:id="rId6"/>
    <p:sldId id="262" r:id="rId7"/>
    <p:sldId id="264" r:id="rId8"/>
    <p:sldId id="274" r:id="rId9"/>
    <p:sldId id="270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A3A9-64C0-4512-B28F-0268E184F325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BD6F9C7-95FD-4C8C-BE70-AACDBC5BD6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58257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A3A9-64C0-4512-B28F-0268E184F325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BD6F9C7-95FD-4C8C-BE70-AACDBC5BD6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80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A3A9-64C0-4512-B28F-0268E184F325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BD6F9C7-95FD-4C8C-BE70-AACDBC5BD6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1265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A3A9-64C0-4512-B28F-0268E184F325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BD6F9C7-95FD-4C8C-BE70-AACDBC5BD6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595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A3A9-64C0-4512-B28F-0268E184F325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BD6F9C7-95FD-4C8C-BE70-AACDBC5BD6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5464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A3A9-64C0-4512-B28F-0268E184F325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BD6F9C7-95FD-4C8C-BE70-AACDBC5BD6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883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A3A9-64C0-4512-B28F-0268E184F325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F9C7-95FD-4C8C-BE70-AACDBC5BD6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25955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A3A9-64C0-4512-B28F-0268E184F325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F9C7-95FD-4C8C-BE70-AACDBC5BD6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72298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A3A9-64C0-4512-B28F-0268E184F325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F9C7-95FD-4C8C-BE70-AACDBC5BD6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63729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A3A9-64C0-4512-B28F-0268E184F325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BD6F9C7-95FD-4C8C-BE70-AACDBC5BD6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48092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A3A9-64C0-4512-B28F-0268E184F325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BD6F9C7-95FD-4C8C-BE70-AACDBC5BD6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95262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A3A9-64C0-4512-B28F-0268E184F325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BD6F9C7-95FD-4C8C-BE70-AACDBC5BD6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12783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A3A9-64C0-4512-B28F-0268E184F325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F9C7-95FD-4C8C-BE70-AACDBC5BD6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51947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A3A9-64C0-4512-B28F-0268E184F325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F9C7-95FD-4C8C-BE70-AACDBC5BD6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00088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A3A9-64C0-4512-B28F-0268E184F325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F9C7-95FD-4C8C-BE70-AACDBC5BD6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85945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A3A9-64C0-4512-B28F-0268E184F325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BD6F9C7-95FD-4C8C-BE70-AACDBC5BD6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08014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DA3A9-64C0-4512-B28F-0268E184F325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BD6F9C7-95FD-4C8C-BE70-AACDBC5BD6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14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736" y="188640"/>
            <a:ext cx="519112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1999" y="5733256"/>
            <a:ext cx="4655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Тимошенко Анастасия Андреевна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danik.karelia.pro/sites/default/files/odezh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14290"/>
            <a:ext cx="4786346" cy="64294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azdekor.ru/Spektr/DO_SCOOL/OM/N154/images/odezhda-obuv-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07209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doman-cards.com.ua/image/cache/data/products/loto/loto3_max-800x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28"/>
            <a:ext cx="7786742" cy="62865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age.buy45.ru/images/1146710/0/7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90500"/>
            <a:ext cx="7572428" cy="6667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nosiki.at.ua/_ld/2/8267645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714356"/>
            <a:ext cx="8286776" cy="52149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maknika.ru/wp-content/uploads/2013/05/84249019_large_Odezhd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1962150"/>
            <a:ext cx="7143750" cy="489585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75656" y="332656"/>
            <a:ext cx="68557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какую одежду мы носим зимой?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26.fastpic.ru/big/2011/0711/4f/bd7761398b962ffe3df434c84574ac4f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0"/>
            <a:ext cx="664373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litterref.ru/files/57/c2a092316974bae9358dc50da1a290d1.html_files/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59" y="732820"/>
            <a:ext cx="8223725" cy="575946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12912" y="188640"/>
            <a:ext cx="8316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и назови одежду для мальчика и для девочки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studfiles.ru/html/2706/209/html_zMU_L5Kv_b.WVUL/htmlconvd-vJh1xR_html_b3557f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6500858" cy="2962276"/>
          </a:xfrm>
          <a:prstGeom prst="rect">
            <a:avLst/>
          </a:prstGeom>
          <a:noFill/>
        </p:spPr>
      </p:pic>
      <p:pic>
        <p:nvPicPr>
          <p:cNvPr id="4" name="Picture 2" descr="http://www.kemdetki.ru/media/upload/2014/03/14/fbd1baa587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286124"/>
            <a:ext cx="6096000" cy="32861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109</TotalTime>
  <Words>22</Words>
  <Application>Microsoft Office PowerPoint</Application>
  <PresentationFormat>Экран (4:3)</PresentationFormat>
  <Paragraphs>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</cp:revision>
  <dcterms:created xsi:type="dcterms:W3CDTF">2015-12-13T16:32:47Z</dcterms:created>
  <dcterms:modified xsi:type="dcterms:W3CDTF">2016-01-25T06:15:57Z</dcterms:modified>
</cp:coreProperties>
</file>