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10" r:id="rId2"/>
  </p:sldMasterIdLst>
  <p:sldIdLst>
    <p:sldId id="271" r:id="rId3"/>
    <p:sldId id="267" r:id="rId4"/>
    <p:sldId id="268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8" d="100"/>
          <a:sy n="48" d="100"/>
        </p:scale>
        <p:origin x="-450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BA8C-4C9B-4BDC-A700-8569B09B249F}" type="datetimeFigureOut">
              <a:rPr lang="ru-RU" smtClean="0"/>
              <a:pPr/>
              <a:t>вт 09.02.16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E5E0F6F-9C60-4E80-846F-68B74DF071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BA8C-4C9B-4BDC-A700-8569B09B249F}" type="datetimeFigureOut">
              <a:rPr lang="ru-RU" smtClean="0"/>
              <a:pPr/>
              <a:t>вт 09.02.16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E0F6F-9C60-4E80-846F-68B74DF071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BA8C-4C9B-4BDC-A700-8569B09B249F}" type="datetimeFigureOut">
              <a:rPr lang="ru-RU" smtClean="0"/>
              <a:pPr/>
              <a:t>вт 09.02.16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E0F6F-9C60-4E80-846F-68B74DF071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вт 09.02.16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вт 09.02.16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вт 09.02.16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513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вт 09.02.16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0204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вт 09.02.16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4565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вт 09.02.16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5328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вт 09.02.16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4159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вт 09.02.16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733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BA8C-4C9B-4BDC-A700-8569B09B249F}" type="datetimeFigureOut">
              <a:rPr lang="ru-RU" smtClean="0"/>
              <a:pPr/>
              <a:t>вт 09.02.16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E5E0F6F-9C60-4E80-846F-68B74DF071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вт 09.02.16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7591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вт 09.02.16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1862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вт 09.02.16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0023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вт 09.02.16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0793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вт 09.02.16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3884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вт 09.02.16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9878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вт 09.02.16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80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BA8C-4C9B-4BDC-A700-8569B09B249F}" type="datetimeFigureOut">
              <a:rPr lang="ru-RU" smtClean="0"/>
              <a:pPr/>
              <a:t>вт 09.02.16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E0F6F-9C60-4E80-846F-68B74DF071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BA8C-4C9B-4BDC-A700-8569B09B249F}" type="datetimeFigureOut">
              <a:rPr lang="ru-RU" smtClean="0"/>
              <a:pPr/>
              <a:t>вт 09.02.16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E0F6F-9C60-4E80-846F-68B74DF071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BA8C-4C9B-4BDC-A700-8569B09B249F}" type="datetimeFigureOut">
              <a:rPr lang="ru-RU" smtClean="0"/>
              <a:pPr/>
              <a:t>вт 09.02.16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E5E0F6F-9C60-4E80-846F-68B74DF071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BA8C-4C9B-4BDC-A700-8569B09B249F}" type="datetimeFigureOut">
              <a:rPr lang="ru-RU" smtClean="0"/>
              <a:pPr/>
              <a:t>вт 09.02.16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E0F6F-9C60-4E80-846F-68B74DF071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BA8C-4C9B-4BDC-A700-8569B09B249F}" type="datetimeFigureOut">
              <a:rPr lang="ru-RU" smtClean="0"/>
              <a:pPr/>
              <a:t>вт 09.02.16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E0F6F-9C60-4E80-846F-68B74DF071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BA8C-4C9B-4BDC-A700-8569B09B249F}" type="datetimeFigureOut">
              <a:rPr lang="ru-RU" smtClean="0"/>
              <a:pPr/>
              <a:t>вт 09.02.16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E0F6F-9C60-4E80-846F-68B74DF071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BA8C-4C9B-4BDC-A700-8569B09B249F}" type="datetimeFigureOut">
              <a:rPr lang="ru-RU" smtClean="0"/>
              <a:pPr/>
              <a:t>вт 09.02.16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E0F6F-9C60-4E80-846F-68B74DF071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0A0BA8C-4C9B-4BDC-A700-8569B09B249F}" type="datetimeFigureOut">
              <a:rPr lang="ru-RU" smtClean="0"/>
              <a:pPr/>
              <a:t>вт 09.02.16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E5E0F6F-9C60-4E80-846F-68B74DF071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744C-FE01-496A-A041-ED93458D10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вт 09.02.16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4E80-607C-4832-AF51-7572707487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579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zooclub.ru/flora/plane/fikus/index.shtml" TargetMode="Externa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zooclub.ru/flora/plane/ampel/4.shtml" TargetMode="Externa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zooclub.ru/flora/281.shtml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699792" y="620688"/>
            <a:ext cx="5976664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66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ea"/>
                <a:cs typeface="+mj-cs"/>
              </a:rPr>
              <a:t>Кто живёт на подоконнике?</a:t>
            </a:r>
            <a:endParaRPr lang="ru-RU" sz="66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98847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1772816"/>
            <a:ext cx="29340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hlinkClick r:id="rId2"/>
              </a:rPr>
              <a:t>Фикусы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Опасные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вещества содержатся в стеблях и листьях этого растения. 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Сок фикуса может вызвать раздражение, покраснение кожи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, в некоторых случаях могут выступить волдыри, возможны аллергические реакции.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268760"/>
            <a:ext cx="4954878" cy="48193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4142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412776"/>
            <a:ext cx="31500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ahoma"/>
                <a:hlinkClick r:id="rId2"/>
              </a:rPr>
              <a:t>Монстера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ahoma"/>
              </a:rPr>
              <a:t> 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ahoma"/>
              </a:rPr>
              <a:t>смотрится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ahoma"/>
              </a:rPr>
              <a:t>экзотично и величественно благодаря своим прорезным широким листьям, но именно они таят опасность. 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ahoma"/>
              </a:rPr>
              <a:t>Сок, содержащийся в листьях монстеры, вызывает сильное покраснение, ожоги, вздутие кожи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ahoma"/>
              </a:rPr>
              <a:t>, а попав в глаза, приводит к временной слепоте, болям и ожогам конъюнктивы.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412776"/>
            <a:ext cx="4839252" cy="44838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5498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4104456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860" y="260648"/>
            <a:ext cx="4441994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465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052736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800" dirty="0">
                <a:solidFill>
                  <a:srgbClr val="A5644E">
                    <a:lumMod val="50000"/>
                  </a:srgbClr>
                </a:solidFill>
              </a:rPr>
              <a:t>Бальзамин</a:t>
            </a:r>
            <a:r>
              <a:rPr lang="ru-RU" sz="2000" dirty="0">
                <a:solidFill>
                  <a:srgbClr val="A5644E">
                    <a:lumMod val="50000"/>
                  </a:srgbClr>
                </a:solidFill>
              </a:rPr>
              <a:t> называют </a:t>
            </a:r>
            <a:r>
              <a:rPr lang="en-US" sz="2000" dirty="0">
                <a:solidFill>
                  <a:srgbClr val="A5644E">
                    <a:lumMod val="50000"/>
                  </a:srgbClr>
                </a:solidFill>
              </a:rPr>
              <a:t> </a:t>
            </a:r>
            <a:r>
              <a:rPr lang="en-US" sz="2000" dirty="0" smtClean="0">
                <a:solidFill>
                  <a:srgbClr val="A5644E">
                    <a:lumMod val="50000"/>
                  </a:srgbClr>
                </a:solidFill>
              </a:rPr>
              <a:t>“</a:t>
            </a:r>
            <a:r>
              <a:rPr lang="ru-RU" sz="2000" dirty="0" smtClean="0">
                <a:solidFill>
                  <a:srgbClr val="A5644E">
                    <a:lumMod val="50000"/>
                  </a:srgbClr>
                </a:solidFill>
              </a:rPr>
              <a:t>огонек</a:t>
            </a:r>
            <a:r>
              <a:rPr lang="en-US" sz="2000" dirty="0">
                <a:solidFill>
                  <a:srgbClr val="A5644E">
                    <a:lumMod val="50000"/>
                  </a:srgbClr>
                </a:solidFill>
              </a:rPr>
              <a:t>” </a:t>
            </a:r>
            <a:r>
              <a:rPr lang="ru-RU" sz="2000" dirty="0">
                <a:solidFill>
                  <a:srgbClr val="A5644E">
                    <a:lumMod val="50000"/>
                  </a:srgbClr>
                </a:solidFill>
              </a:rPr>
              <a:t>за яркие красные и малиновые цветки. А еще в народе он получил  шутливо- ласковое название </a:t>
            </a:r>
            <a:r>
              <a:rPr lang="en-US" sz="2000" dirty="0">
                <a:solidFill>
                  <a:srgbClr val="A5644E">
                    <a:lumMod val="50000"/>
                  </a:srgbClr>
                </a:solidFill>
              </a:rPr>
              <a:t>“</a:t>
            </a:r>
            <a:r>
              <a:rPr lang="ru-RU" sz="2000" dirty="0">
                <a:solidFill>
                  <a:srgbClr val="A5644E">
                    <a:lumMod val="50000"/>
                  </a:srgbClr>
                </a:solidFill>
              </a:rPr>
              <a:t> Ванька мокрый</a:t>
            </a:r>
            <a:r>
              <a:rPr lang="en-US" sz="2000" dirty="0">
                <a:solidFill>
                  <a:srgbClr val="A5644E">
                    <a:lumMod val="50000"/>
                  </a:srgbClr>
                </a:solidFill>
              </a:rPr>
              <a:t>” </a:t>
            </a:r>
            <a:r>
              <a:rPr lang="ru-RU" sz="2000" dirty="0">
                <a:solidFill>
                  <a:srgbClr val="A5644E">
                    <a:lumMod val="50000"/>
                  </a:srgbClr>
                </a:solidFill>
              </a:rPr>
              <a:t>за свои прозрачно- водянистые стебли. Из корней бальзамина делают желто- красную краску- хну</a:t>
            </a:r>
            <a:endParaRPr lang="ru-RU" sz="2000" dirty="0">
              <a:solidFill>
                <a:srgbClr val="A5644E">
                  <a:lumMod val="50000"/>
                </a:srgb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1740">
            <a:off x="4283968" y="2924944"/>
            <a:ext cx="4267200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6016" y="1268760"/>
            <a:ext cx="4014192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B58B80">
                    <a:lumMod val="50000"/>
                  </a:srgbClr>
                </a:solidFill>
              </a:rPr>
              <a:t>Алоэ </a:t>
            </a:r>
            <a:r>
              <a:rPr lang="ru-RU" sz="2000" dirty="0" smtClean="0">
                <a:solidFill>
                  <a:srgbClr val="B58B80">
                    <a:lumMod val="50000"/>
                  </a:srgbClr>
                </a:solidFill>
              </a:rPr>
              <a:t>- </a:t>
            </a:r>
            <a:r>
              <a:rPr lang="ru-RU" sz="2000" dirty="0">
                <a:solidFill>
                  <a:srgbClr val="B58B80">
                    <a:lumMod val="50000"/>
                  </a:srgbClr>
                </a:solidFill>
              </a:rPr>
              <a:t>вечнозеленое многолетнее растение. В России алоэ известен как </a:t>
            </a:r>
            <a:r>
              <a:rPr lang="en-US" sz="2000" dirty="0">
                <a:solidFill>
                  <a:srgbClr val="B58B80">
                    <a:lumMod val="50000"/>
                  </a:srgbClr>
                </a:solidFill>
              </a:rPr>
              <a:t>“ </a:t>
            </a:r>
            <a:r>
              <a:rPr lang="ru-RU" sz="2000" dirty="0">
                <a:solidFill>
                  <a:srgbClr val="B58B80">
                    <a:lumMod val="50000"/>
                  </a:srgbClr>
                </a:solidFill>
              </a:rPr>
              <a:t>столетник</a:t>
            </a:r>
            <a:r>
              <a:rPr lang="en-US" sz="2000" dirty="0" smtClean="0">
                <a:solidFill>
                  <a:srgbClr val="B58B80">
                    <a:lumMod val="50000"/>
                  </a:srgbClr>
                </a:solidFill>
              </a:rPr>
              <a:t>”</a:t>
            </a:r>
            <a:r>
              <a:rPr lang="ru-RU" sz="2000" dirty="0" smtClean="0">
                <a:solidFill>
                  <a:srgbClr val="B58B80">
                    <a:lumMod val="50000"/>
                  </a:srgbClr>
                </a:solidFill>
              </a:rPr>
              <a:t>, </a:t>
            </a:r>
            <a:r>
              <a:rPr lang="ru-RU" sz="2000" dirty="0">
                <a:solidFill>
                  <a:srgbClr val="B58B80">
                    <a:lumMod val="50000"/>
                  </a:srgbClr>
                </a:solidFill>
              </a:rPr>
              <a:t>само название говорит о его чудесной силе продлевать людям жизнь, защищая от болезней. Мякоть листьев обладает целебными свойствами и используется при насморке, болезни полости рта и десен, заболеваниях кожи, туберкулезе, заболеваниях желудочно- кишечного тракта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3297644" cy="4940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4529" y="159435"/>
            <a:ext cx="79642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Растения-пылесосы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Рисунок 3" descr="фику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293" y="1082765"/>
            <a:ext cx="2100265" cy="25536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827584" y="4000504"/>
            <a:ext cx="1815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Фикус</a:t>
            </a:r>
            <a:endParaRPr lang="ru-RU" sz="2000" dirty="0"/>
          </a:p>
        </p:txBody>
      </p:sp>
      <p:pic>
        <p:nvPicPr>
          <p:cNvPr id="6" name="Рисунок 5" descr="диффенбах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1196752"/>
            <a:ext cx="2290006" cy="23256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3096435" y="3724528"/>
            <a:ext cx="1835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Диффенбахия</a:t>
            </a:r>
            <a:endParaRPr lang="ru-RU" dirty="0"/>
          </a:p>
        </p:txBody>
      </p:sp>
      <p:pic>
        <p:nvPicPr>
          <p:cNvPr id="8" name="Рисунок 7" descr="папоротни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76582" y="1030628"/>
            <a:ext cx="3310260" cy="37147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6156176" y="4791986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Папоротник</a:t>
            </a:r>
            <a:endParaRPr lang="ru-RU" dirty="0"/>
          </a:p>
        </p:txBody>
      </p:sp>
      <p:pic>
        <p:nvPicPr>
          <p:cNvPr id="10" name="Рисунок 9" descr="традесканция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97461" y="4366943"/>
            <a:ext cx="1998343" cy="19716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5845828" y="5976612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Традесканция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4632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174476"/>
            <a:ext cx="850112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Лекарственные комнатные растения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Рисунок 3" descr="каланхоэ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55789"/>
            <a:ext cx="2600329" cy="27418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гибискус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00070" y="2242263"/>
            <a:ext cx="3058210" cy="25688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сансевьер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2789959"/>
            <a:ext cx="2143140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368922" y="5500702"/>
            <a:ext cx="2643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 smtClean="0"/>
              <a:t>каланхоэ</a:t>
            </a:r>
            <a:endParaRPr lang="ru-R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3276426" y="5667543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сансевьера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020842" y="4956929"/>
            <a:ext cx="2857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гибискус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00277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09815"/>
            <a:ext cx="84969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Растения-б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арометры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268760"/>
            <a:ext cx="36724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МОНСТЕРА ЛАКОМАЯ. Эта разлапистая лиана безошибочно скажет, будет ли на улице сыро. Если ожидается, что небо заволокут тучи и пойдет ливень либо моросящий дождик, на ее листьях соберутся капельки.</a:t>
            </a:r>
            <a:r>
              <a:rPr lang="ru-RU" sz="2400" dirty="0">
                <a:solidFill>
                  <a:srgbClr val="141414"/>
                </a:solidFill>
                <a:latin typeface="times new roman"/>
              </a:rPr>
              <a:t>​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700808"/>
            <a:ext cx="4318000" cy="4267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8725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8275" y="1268760"/>
            <a:ext cx="37981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МАРАНТА. Все виды этого великолепного тропического растения реагируют на повышение влажности воздуха образованием влаги на листьях.​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25014"/>
            <a:ext cx="3687925" cy="51310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8992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764704"/>
            <a:ext cx="37530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КИСЛИЦА (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oxalis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). Этот представитель флоры с листьями-бабочками ведет себя также, как мимоза стыдливая. Является не только зелеными (или фиолетовыми!) часами, но и фито-барометром: ее лепестки также складываются, когда близится дождь.​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232" y="1196752"/>
            <a:ext cx="3860402" cy="51357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8020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46449" y="260648"/>
            <a:ext cx="8686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Ядовитые растения</a:t>
            </a:r>
            <a:endParaRPr lang="ru-RU" sz="5400" b="1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132856"/>
            <a:ext cx="30243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ahoma"/>
                <a:hlinkClick r:id="rId2"/>
              </a:rPr>
              <a:t>Диффенбахия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ahoma"/>
              </a:rPr>
              <a:t> 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latin typeface="tahoma"/>
            </a:endParaRP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ahoma"/>
              </a:rPr>
              <a:t>Сок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ahoma"/>
              </a:rPr>
              <a:t>, содержащийся во всех частях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tahoma"/>
              </a:rPr>
              <a:t>диффенбахии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ahoma"/>
              </a:rPr>
              <a:t>, ядовит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ahoma"/>
              </a:rPr>
              <a:t>. Попадая на кожу или слизистую оболочку человека, он вызывает сильные ожоги. 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361588"/>
            <a:ext cx="4680520" cy="46888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77236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Другая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26900"/>
      </a:hlink>
      <a:folHlink>
        <a:srgbClr val="FBD5B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113</TotalTime>
  <Words>212</Words>
  <Application>Microsoft Office PowerPoint</Application>
  <PresentationFormat>Экран (4:3)</PresentationFormat>
  <Paragraphs>21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Трек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Ядовитые растения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12</cp:revision>
  <dcterms:created xsi:type="dcterms:W3CDTF">2013-01-07T07:11:03Z</dcterms:created>
  <dcterms:modified xsi:type="dcterms:W3CDTF">2016-02-09T12:29:25Z</dcterms:modified>
</cp:coreProperties>
</file>