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7" r:id="rId4"/>
    <p:sldId id="268" r:id="rId5"/>
    <p:sldId id="269" r:id="rId6"/>
    <p:sldId id="270" r:id="rId7"/>
    <p:sldId id="266" r:id="rId8"/>
    <p:sldId id="271" r:id="rId9"/>
    <p:sldId id="272" r:id="rId10"/>
    <p:sldId id="273" r:id="rId11"/>
    <p:sldId id="274" r:id="rId12"/>
    <p:sldId id="26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44A09C1B-3F9C-4FC9-A27F-C83ABCE74A0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A09C1B-3F9C-4FC9-A27F-C83ABCE74A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A09C1B-3F9C-4FC9-A27F-C83ABCE74A0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44A09C1B-3F9C-4FC9-A27F-C83ABCE74A0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44A09C1B-3F9C-4FC9-A27F-C83ABCE74A0C}"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4A09C1B-3F9C-4FC9-A27F-C83ABCE74A0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44A09C1B-3F9C-4FC9-A27F-C83ABCE74A0C}"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A09C1B-3F9C-4FC9-A27F-C83ABCE74A0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A09C1B-3F9C-4FC9-A27F-C83ABCE74A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A09C1B-3F9C-4FC9-A27F-C83ABCE74A0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F739C8-5846-4FC7-9275-8504BEB0036E}" type="datetimeFigureOut">
              <a:rPr lang="ru-RU" smtClean="0"/>
              <a:pPr/>
              <a:t>23.01.2014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4A09C1B-3F9C-4FC9-A27F-C83ABCE74A0C}"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F739C8-5846-4FC7-9275-8504BEB0036E}" type="datetimeFigureOut">
              <a:rPr lang="ru-RU" smtClean="0"/>
              <a:pPr/>
              <a:t>23.01.2014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4A09C1B-3F9C-4FC9-A27F-C83ABCE74A0C}"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limcity.ru/maps/culture/sights/memorialnaja-doska-i-i-naimushinu.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limcity.ru/maps/culture/sights/pamjatnyi-znak-sotrudnikam-pravohranitelnyh-organov-pogibshim-pri-ispolneni-sluzhebnogo-dolga.html" TargetMode="External"/><Relationship Id="rId1" Type="http://schemas.openxmlformats.org/officeDocument/2006/relationships/slideLayout" Target="../slideLayouts/slideLayout4.xml"/><Relationship Id="rId4" Type="http://schemas.openxmlformats.org/officeDocument/2006/relationships/hyperlink" Target="http://ilimcity.ru/maps/culture/pamjatniki/pamjatnik-voinam-pogibshim-pri-vypolneni-internacionalnogo-dolga-v-afganistane-i-chechne.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limcity.ru/maps/culture/sights/stela-lpk-1.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limcity.ru/maps/culture/sights/stela-lpk-2.html" TargetMode="External"/><Relationship Id="rId1" Type="http://schemas.openxmlformats.org/officeDocument/2006/relationships/slideLayout" Target="../slideLayouts/slideLayout4.xml"/><Relationship Id="rId4" Type="http://schemas.openxmlformats.org/officeDocument/2006/relationships/hyperlink" Target="http://ilimcity.ru/maps/culture/pamjatniki/stela-lpk-1.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limcity.ru/maps/culture/sights/pamjatnyi-znak-a-n-radischevu.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limcity.ru/maps/culture/sights/stela-ust-ilimsk-1.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limcity.ru/maps/culture/sights/pamjatnyi-znak-pismo-komsomolcam-hi-veka.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limcity.ru/maps/culture/sights/pamjatnik-voinam-pogibshim-pri-vypolneni-internacionalnogo-dolga-v-afganistane-i-chechne.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00px-Radishev-2.jpg"/>
          <p:cNvPicPr>
            <a:picLocks noChangeAspect="1"/>
          </p:cNvPicPr>
          <p:nvPr/>
        </p:nvPicPr>
        <p:blipFill>
          <a:blip r:embed="rId2"/>
          <a:stretch>
            <a:fillRect/>
          </a:stretch>
        </p:blipFill>
        <p:spPr>
          <a:xfrm>
            <a:off x="0" y="0"/>
            <a:ext cx="9144000" cy="6957392"/>
          </a:xfrm>
          <a:prstGeom prst="rect">
            <a:avLst/>
          </a:prstGeom>
          <a:effectLst>
            <a:softEdge rad="635000"/>
          </a:effectLst>
        </p:spPr>
      </p:pic>
      <p:sp>
        <p:nvSpPr>
          <p:cNvPr id="2" name="Заголовок 1"/>
          <p:cNvSpPr>
            <a:spLocks noGrp="1"/>
          </p:cNvSpPr>
          <p:nvPr>
            <p:ph type="ctrTitle"/>
          </p:nvPr>
        </p:nvSpPr>
        <p:spPr>
          <a:xfrm>
            <a:off x="342900" y="548680"/>
            <a:ext cx="8458200" cy="1944216"/>
          </a:xfrm>
        </p:spPr>
        <p:txBody>
          <a:bodyPr>
            <a:noAutofit/>
          </a:bodyPr>
          <a:lstStyle/>
          <a:p>
            <a:pPr algn="ctr"/>
            <a:r>
              <a:rPr lang="ru-RU" sz="5400" b="1" i="1" dirty="0" smtClean="0">
                <a:solidFill>
                  <a:srgbClr val="C00000"/>
                </a:solidFill>
              </a:rPr>
              <a:t>Экскурсия по памятным </a:t>
            </a:r>
            <a:r>
              <a:rPr lang="ru-RU" sz="5400" b="1" i="1" dirty="0" smtClean="0">
                <a:solidFill>
                  <a:srgbClr val="C00000"/>
                </a:solidFill>
              </a:rPr>
              <a:t>места</a:t>
            </a:r>
            <a:br>
              <a:rPr lang="ru-RU" sz="5400" b="1" i="1" dirty="0" smtClean="0">
                <a:solidFill>
                  <a:srgbClr val="C00000"/>
                </a:solidFill>
              </a:rPr>
            </a:br>
            <a:r>
              <a:rPr lang="ru-RU" sz="5400" b="1" i="1" dirty="0" smtClean="0">
                <a:solidFill>
                  <a:srgbClr val="C00000"/>
                </a:solidFill>
              </a:rPr>
              <a:t> </a:t>
            </a:r>
            <a:r>
              <a:rPr lang="ru-RU" sz="5400" b="1" i="1" dirty="0" smtClean="0">
                <a:solidFill>
                  <a:srgbClr val="C00000"/>
                </a:solidFill>
              </a:rPr>
              <a:t>Усть-Илимска</a:t>
            </a:r>
            <a:endParaRPr lang="ru-RU" sz="5400" b="1" i="1" dirty="0">
              <a:solidFill>
                <a:srgbClr val="C00000"/>
              </a:solidFill>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hlinkClick r:id="rId2"/>
              </a:rPr>
              <a:t>Мемориальная доска </a:t>
            </a:r>
            <a:r>
              <a:rPr lang="ru-RU" dirty="0" err="1" smtClean="0">
                <a:hlinkClick r:id="rId2"/>
              </a:rPr>
              <a:t>И.И.Наймушину</a:t>
            </a:r>
            <a:endParaRPr lang="ru-RU" dirty="0"/>
          </a:p>
        </p:txBody>
      </p:sp>
      <p:pic>
        <p:nvPicPr>
          <p:cNvPr id="5" name="Содержимое 4" descr="map315.jpg"/>
          <p:cNvPicPr>
            <a:picLocks noGrp="1" noChangeAspect="1"/>
          </p:cNvPicPr>
          <p:nvPr>
            <p:ph sz="half" idx="1"/>
          </p:nvPr>
        </p:nvPicPr>
        <p:blipFill>
          <a:blip r:embed="rId3"/>
          <a:stretch>
            <a:fillRect/>
          </a:stretch>
        </p:blipFill>
        <p:spPr>
          <a:xfrm>
            <a:off x="323528" y="1484784"/>
            <a:ext cx="4536504" cy="5040560"/>
          </a:xfrm>
        </p:spPr>
      </p:pic>
      <p:sp>
        <p:nvSpPr>
          <p:cNvPr id="4" name="Содержимое 3"/>
          <p:cNvSpPr>
            <a:spLocks noGrp="1"/>
          </p:cNvSpPr>
          <p:nvPr>
            <p:ph sz="half" idx="2"/>
          </p:nvPr>
        </p:nvSpPr>
        <p:spPr/>
        <p:txBody>
          <a:bodyPr>
            <a:normAutofit fontScale="77500" lnSpcReduction="20000"/>
          </a:bodyPr>
          <a:lstStyle/>
          <a:p>
            <a:r>
              <a:rPr lang="ru-RU" b="1" dirty="0" smtClean="0"/>
              <a:t>Идея открытия мемориальной доски принадлежала ветеранам-первопроходцам города Усть-Илимска. Мемориальная доска была открыта в День города, 15 сентября 2007 года, на доме № 1 по улице </a:t>
            </a:r>
            <a:r>
              <a:rPr lang="ru-RU" b="1" dirty="0" err="1" smtClean="0"/>
              <a:t>Наймушина</a:t>
            </a:r>
            <a:r>
              <a:rPr lang="ru-RU" b="1" dirty="0" smtClean="0"/>
              <a:t>. Право открыть доску было предоставлено ветерану войны Николаю Яковлевичу </a:t>
            </a:r>
            <a:r>
              <a:rPr lang="ru-RU" b="1" dirty="0" err="1" smtClean="0"/>
              <a:t>Пурисову</a:t>
            </a:r>
            <a:r>
              <a:rPr lang="ru-RU" b="1" dirty="0" smtClean="0"/>
              <a:t>. Материал доски – мрамор, техника исполнения - гравировка. </a:t>
            </a:r>
            <a:br>
              <a:rPr lang="ru-RU" b="1" dirty="0" smtClean="0"/>
            </a:br>
            <a:r>
              <a:rPr lang="ru-RU" b="1" dirty="0" smtClean="0"/>
              <a:t> </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hlinkClick r:id="rId2"/>
              </a:rPr>
              <a:t>Памятный знак сотрудникам правоохранительных органов, погибшим при исполнении служебного долга</a:t>
            </a:r>
            <a:endParaRPr lang="ru-RU" dirty="0"/>
          </a:p>
        </p:txBody>
      </p:sp>
      <p:pic>
        <p:nvPicPr>
          <p:cNvPr id="5" name="Содержимое 4" descr="map316.jpg"/>
          <p:cNvPicPr>
            <a:picLocks noGrp="1" noChangeAspect="1"/>
          </p:cNvPicPr>
          <p:nvPr>
            <p:ph sz="half" idx="1"/>
          </p:nvPr>
        </p:nvPicPr>
        <p:blipFill>
          <a:blip r:embed="rId3"/>
          <a:stretch>
            <a:fillRect/>
          </a:stretch>
        </p:blipFill>
        <p:spPr>
          <a:xfrm>
            <a:off x="179512" y="1916831"/>
            <a:ext cx="4608511" cy="4824537"/>
          </a:xfrm>
        </p:spPr>
      </p:pic>
      <p:sp>
        <p:nvSpPr>
          <p:cNvPr id="4" name="Содержимое 3"/>
          <p:cNvSpPr>
            <a:spLocks noGrp="1"/>
          </p:cNvSpPr>
          <p:nvPr>
            <p:ph sz="half" idx="2"/>
          </p:nvPr>
        </p:nvSpPr>
        <p:spPr/>
        <p:txBody>
          <a:bodyPr>
            <a:normAutofit fontScale="92500" lnSpcReduction="20000"/>
          </a:bodyPr>
          <a:lstStyle/>
          <a:p>
            <a:r>
              <a:rPr lang="ru-RU" b="1" dirty="0" smtClean="0"/>
              <a:t>Был открыт 10 ноября 2007 г., в честь 90-летия Российской милиции. Находится на пересечении улиц Мечтателей и Карла Маркса, </a:t>
            </a:r>
            <a:r>
              <a:rPr lang="ru-RU" b="1" dirty="0" err="1" smtClean="0"/>
              <a:t>напротив</a:t>
            </a:r>
            <a:r>
              <a:rPr lang="ru-RU" b="1" dirty="0" err="1" smtClean="0">
                <a:hlinkClick r:id="rId4"/>
              </a:rPr>
              <a:t>памятника</a:t>
            </a:r>
            <a:r>
              <a:rPr lang="ru-RU" b="1" dirty="0" smtClean="0">
                <a:hlinkClick r:id="rId4"/>
              </a:rPr>
              <a:t> воинам</a:t>
            </a:r>
            <a:r>
              <a:rPr lang="ru-RU" b="1" dirty="0" smtClean="0"/>
              <a:t>,  погибшим при исполнении интернационального долга в Афганистане и Чечне. Автор - Михаил Акимович </a:t>
            </a:r>
            <a:r>
              <a:rPr lang="ru-RU" b="1" dirty="0" err="1" smtClean="0"/>
              <a:t>Устюгов</a:t>
            </a:r>
            <a:r>
              <a:rPr lang="ru-RU" b="1" dirty="0" smtClean="0"/>
              <a:t>.</a:t>
            </a:r>
            <a:endParaRPr lang="ru-RU"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41367"/>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304800" y="457200"/>
            <a:ext cx="8686800" cy="1819672"/>
          </a:xfrm>
        </p:spPr>
        <p:txBody>
          <a:bodyPr>
            <a:noAutofit/>
          </a:bodyPr>
          <a:lstStyle/>
          <a:p>
            <a:pPr algn="ctr"/>
            <a:r>
              <a:rPr lang="ru-RU" sz="5400" b="1" dirty="0" smtClean="0">
                <a:solidFill>
                  <a:srgbClr val="C00000"/>
                </a:solidFill>
              </a:rPr>
              <a:t>Спасибо за внимание!!!</a:t>
            </a:r>
            <a:endParaRPr lang="ru-RU" sz="54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Обелиск Славы, посвященный 30-летию Великой Победы советского народа над фашистской Германией.</a:t>
            </a:r>
            <a:endParaRPr lang="ru-RU" dirty="0">
              <a:solidFill>
                <a:srgbClr val="C00000"/>
              </a:solidFill>
            </a:endParaRPr>
          </a:p>
        </p:txBody>
      </p:sp>
      <p:pic>
        <p:nvPicPr>
          <p:cNvPr id="5" name="Содержимое 4" descr="map265.jpg"/>
          <p:cNvPicPr>
            <a:picLocks noGrp="1" noChangeAspect="1"/>
          </p:cNvPicPr>
          <p:nvPr>
            <p:ph sz="half" idx="1"/>
          </p:nvPr>
        </p:nvPicPr>
        <p:blipFill>
          <a:blip r:embed="rId2"/>
          <a:stretch>
            <a:fillRect/>
          </a:stretch>
        </p:blipFill>
        <p:spPr>
          <a:xfrm>
            <a:off x="179512" y="1772816"/>
            <a:ext cx="4176464" cy="4896544"/>
          </a:xfrm>
        </p:spPr>
      </p:pic>
      <p:sp>
        <p:nvSpPr>
          <p:cNvPr id="4" name="Содержимое 3"/>
          <p:cNvSpPr>
            <a:spLocks noGrp="1"/>
          </p:cNvSpPr>
          <p:nvPr>
            <p:ph sz="half" idx="2"/>
          </p:nvPr>
        </p:nvSpPr>
        <p:spPr/>
        <p:txBody>
          <a:bodyPr>
            <a:normAutofit fontScale="62500" lnSpcReduction="20000"/>
          </a:bodyPr>
          <a:lstStyle/>
          <a:p>
            <a:r>
              <a:rPr lang="ru-RU" b="1" dirty="0" smtClean="0"/>
              <a:t>Год создания 1971. Находится на перекрестке ул.50 лет ВЛКСМ - ул. имени </a:t>
            </a:r>
            <a:r>
              <a:rPr lang="ru-RU" b="1" dirty="0" err="1" smtClean="0"/>
              <a:t>И.И.Наймушина</a:t>
            </a:r>
            <a:r>
              <a:rPr lang="ru-RU" b="1" dirty="0" smtClean="0"/>
              <a:t>. Построен по проекту местного архитектора Кочеткова Виктора Петровича. Штыком красноармейца этот обелиск символизирует Победу. Мастерком строителя - Созидание. Комсомольцы и ветераны подготовили памятную плиту с именами погибших земляков - воинов. Открытие обелиска состоялось 9 мая 1975 года в день 30-летия Великой Победы. Участники войны, </a:t>
            </a:r>
            <a:r>
              <a:rPr lang="ru-RU" b="1" dirty="0" err="1" smtClean="0"/>
              <a:t>невонцы</a:t>
            </a:r>
            <a:r>
              <a:rPr lang="ru-RU" b="1" dirty="0" smtClean="0"/>
              <a:t> П.Ф. Сизых и К.Н. Пронина, сняли покров, скрывающий обелиск. К следующему празднику Победы, в 1976 году,  к сооружению памятника был прикреплен орден Отечественной Войны.</a:t>
            </a:r>
            <a:endParaRPr lang="ru-R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dirty="0" smtClean="0">
                <a:solidFill>
                  <a:srgbClr val="C00000"/>
                </a:solidFill>
              </a:rPr>
              <a:t>Памятный знак, посвященный 40-летию Великой Победы советского народа над фашистской Германией.</a:t>
            </a:r>
            <a:endParaRPr lang="ru-RU" dirty="0">
              <a:solidFill>
                <a:srgbClr val="C00000"/>
              </a:solidFill>
            </a:endParaRPr>
          </a:p>
        </p:txBody>
      </p:sp>
      <p:pic>
        <p:nvPicPr>
          <p:cNvPr id="5" name="Содержимое 4" descr="map266.jpg"/>
          <p:cNvPicPr>
            <a:picLocks noGrp="1" noChangeAspect="1"/>
          </p:cNvPicPr>
          <p:nvPr>
            <p:ph sz="half" idx="1"/>
          </p:nvPr>
        </p:nvPicPr>
        <p:blipFill>
          <a:blip r:embed="rId2"/>
          <a:stretch>
            <a:fillRect/>
          </a:stretch>
        </p:blipFill>
        <p:spPr>
          <a:xfrm>
            <a:off x="0" y="1628800"/>
            <a:ext cx="4716015" cy="5229199"/>
          </a:xfrm>
        </p:spPr>
      </p:pic>
      <p:sp>
        <p:nvSpPr>
          <p:cNvPr id="4" name="Содержимое 3"/>
          <p:cNvSpPr>
            <a:spLocks noGrp="1"/>
          </p:cNvSpPr>
          <p:nvPr>
            <p:ph sz="half" idx="2"/>
          </p:nvPr>
        </p:nvSpPr>
        <p:spPr/>
        <p:txBody>
          <a:bodyPr>
            <a:normAutofit fontScale="62500" lnSpcReduction="20000"/>
          </a:bodyPr>
          <a:lstStyle/>
          <a:p>
            <a:r>
              <a:rPr lang="ru-RU" b="1" dirty="0" smtClean="0"/>
              <a:t>Горожане называют памятник "Звезды" или "Три звезды". Памятный знак, посвященный 40-летию Великой Победы советского народа над фашистской Германией - памятник, находящийся на пересечении улицы Мечтателей и проспекта Карла Маркса. Открытие памятника состоялось 9 мая 1985 года в честь 40-летия Великой победы. Памятник создан по проекту Маргариты Андреевны </a:t>
            </a:r>
            <a:r>
              <a:rPr lang="ru-RU" b="1" dirty="0" err="1" smtClean="0"/>
              <a:t>Аруцевой-Лаур</a:t>
            </a:r>
            <a:r>
              <a:rPr lang="ru-RU" b="1" dirty="0" smtClean="0"/>
              <a:t>. По замыслу автора Памятного знака звезды являются символом торжества Победы, солдатской и трудовой доблести. Именно концепция звезды, трижды повторенная, является композиционным и эмоциональным центром.</a:t>
            </a:r>
            <a:endParaRPr lang="ru-RU"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hlinkClick r:id="rId2"/>
              </a:rPr>
              <a:t>Стела ЛПК №1</a:t>
            </a:r>
            <a:endParaRPr lang="ru-RU" dirty="0"/>
          </a:p>
        </p:txBody>
      </p:sp>
      <p:pic>
        <p:nvPicPr>
          <p:cNvPr id="5" name="Содержимое 4" descr="map267.jpg"/>
          <p:cNvPicPr>
            <a:picLocks noGrp="1" noChangeAspect="1"/>
          </p:cNvPicPr>
          <p:nvPr>
            <p:ph sz="half" idx="1"/>
          </p:nvPr>
        </p:nvPicPr>
        <p:blipFill>
          <a:blip r:embed="rId3"/>
          <a:stretch>
            <a:fillRect/>
          </a:stretch>
        </p:blipFill>
        <p:spPr>
          <a:xfrm>
            <a:off x="0" y="1196752"/>
            <a:ext cx="4427984" cy="5661247"/>
          </a:xfrm>
        </p:spPr>
      </p:pic>
      <p:sp>
        <p:nvSpPr>
          <p:cNvPr id="4" name="Содержимое 3"/>
          <p:cNvSpPr>
            <a:spLocks noGrp="1"/>
          </p:cNvSpPr>
          <p:nvPr>
            <p:ph sz="half" idx="2"/>
          </p:nvPr>
        </p:nvSpPr>
        <p:spPr/>
        <p:txBody>
          <a:bodyPr>
            <a:normAutofit lnSpcReduction="10000"/>
          </a:bodyPr>
          <a:lstStyle/>
          <a:p>
            <a:r>
              <a:rPr lang="ru-RU" b="1" dirty="0" smtClean="0">
                <a:solidFill>
                  <a:schemeClr val="tx1"/>
                </a:solidFill>
              </a:rPr>
              <a:t>Стела №1 "Производственное объединение "</a:t>
            </a:r>
            <a:r>
              <a:rPr lang="ru-RU" b="1" dirty="0" err="1" smtClean="0">
                <a:solidFill>
                  <a:schemeClr val="tx1"/>
                </a:solidFill>
              </a:rPr>
              <a:t>Усть-Илимский</a:t>
            </a:r>
            <a:r>
              <a:rPr lang="ru-RU" b="1" dirty="0" smtClean="0">
                <a:solidFill>
                  <a:schemeClr val="tx1"/>
                </a:solidFill>
              </a:rPr>
              <a:t> лесопромышленный комплекс". Автор </a:t>
            </a:r>
            <a:r>
              <a:rPr lang="ru-RU" b="1" dirty="0" err="1" smtClean="0">
                <a:solidFill>
                  <a:schemeClr val="tx1"/>
                </a:solidFill>
              </a:rPr>
              <a:t>Айрат</a:t>
            </a:r>
            <a:r>
              <a:rPr lang="ru-RU" b="1" dirty="0" smtClean="0">
                <a:solidFill>
                  <a:schemeClr val="tx1"/>
                </a:solidFill>
              </a:rPr>
              <a:t> </a:t>
            </a:r>
            <a:r>
              <a:rPr lang="ru-RU" b="1" dirty="0" err="1" smtClean="0">
                <a:solidFill>
                  <a:schemeClr val="tx1"/>
                </a:solidFill>
              </a:rPr>
              <a:t>Туйметов</a:t>
            </a:r>
            <a:r>
              <a:rPr lang="ru-RU" b="1" dirty="0" smtClean="0">
                <a:solidFill>
                  <a:schemeClr val="tx1"/>
                </a:solidFill>
              </a:rPr>
              <a:t>. Год создания 1985. Находится при въезде в город со стороны </a:t>
            </a:r>
            <a:r>
              <a:rPr lang="ru-RU" b="1" dirty="0" err="1" smtClean="0">
                <a:solidFill>
                  <a:schemeClr val="tx1"/>
                </a:solidFill>
              </a:rPr>
              <a:t>промплощадки</a:t>
            </a:r>
            <a:r>
              <a:rPr lang="ru-RU" b="1" dirty="0" smtClean="0">
                <a:solidFill>
                  <a:schemeClr val="tx1"/>
                </a:solidFill>
              </a:rPr>
              <a:t> ЛПК.</a:t>
            </a:r>
            <a:endParaRPr lang="ru-RU"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hlinkClick r:id="rId2"/>
              </a:rPr>
              <a:t>Стела ЛПК №2</a:t>
            </a:r>
            <a:endParaRPr lang="ru-RU" dirty="0"/>
          </a:p>
        </p:txBody>
      </p:sp>
      <p:pic>
        <p:nvPicPr>
          <p:cNvPr id="5" name="Содержимое 4" descr="map268.jpg"/>
          <p:cNvPicPr>
            <a:picLocks noGrp="1" noChangeAspect="1"/>
          </p:cNvPicPr>
          <p:nvPr>
            <p:ph sz="half" idx="1"/>
          </p:nvPr>
        </p:nvPicPr>
        <p:blipFill>
          <a:blip r:embed="rId3"/>
          <a:stretch>
            <a:fillRect/>
          </a:stretch>
        </p:blipFill>
        <p:spPr>
          <a:xfrm>
            <a:off x="0" y="1484784"/>
            <a:ext cx="4572000" cy="5373216"/>
          </a:xfrm>
        </p:spPr>
      </p:pic>
      <p:sp>
        <p:nvSpPr>
          <p:cNvPr id="4" name="Содержимое 3"/>
          <p:cNvSpPr>
            <a:spLocks noGrp="1"/>
          </p:cNvSpPr>
          <p:nvPr>
            <p:ph sz="half" idx="2"/>
          </p:nvPr>
        </p:nvSpPr>
        <p:spPr/>
        <p:txBody>
          <a:bodyPr>
            <a:normAutofit fontScale="92500" lnSpcReduction="20000"/>
          </a:bodyPr>
          <a:lstStyle/>
          <a:p>
            <a:r>
              <a:rPr lang="ru-RU" b="1" dirty="0" smtClean="0"/>
              <a:t>Стела №2 "Производственное объединение "</a:t>
            </a:r>
            <a:r>
              <a:rPr lang="ru-RU" b="1" dirty="0" err="1" smtClean="0"/>
              <a:t>Усть-Илимский</a:t>
            </a:r>
            <a:r>
              <a:rPr lang="ru-RU" b="1" dirty="0" smtClean="0"/>
              <a:t> лесопромышленный комплекс". Автор </a:t>
            </a:r>
            <a:r>
              <a:rPr lang="ru-RU" b="1" dirty="0" err="1" smtClean="0"/>
              <a:t>Айрат</a:t>
            </a:r>
            <a:r>
              <a:rPr lang="ru-RU" b="1" dirty="0" smtClean="0"/>
              <a:t> </a:t>
            </a:r>
            <a:r>
              <a:rPr lang="ru-RU" b="1" dirty="0" err="1" smtClean="0"/>
              <a:t>Туйметов</a:t>
            </a:r>
            <a:r>
              <a:rPr lang="ru-RU" b="1" dirty="0" smtClean="0"/>
              <a:t>. Год создания 1985. Находится перед въездом на автомобильную развязку возле ЛПК. Сохранилась в первоначальном виде в отличие от </a:t>
            </a:r>
            <a:r>
              <a:rPr lang="ru-RU" b="1" dirty="0" smtClean="0">
                <a:hlinkClick r:id="rId4"/>
              </a:rPr>
              <a:t>стелы №1</a:t>
            </a:r>
            <a:r>
              <a:rPr lang="ru-RU" b="1" dirty="0" smtClean="0"/>
              <a:t>.</a:t>
            </a:r>
            <a:endParaRPr lang="ru-R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hlinkClick r:id="rId2"/>
              </a:rPr>
              <a:t>Памятный знак А.Н.Радищеву</a:t>
            </a:r>
            <a:endParaRPr lang="ru-RU" dirty="0"/>
          </a:p>
        </p:txBody>
      </p:sp>
      <p:pic>
        <p:nvPicPr>
          <p:cNvPr id="5" name="Содержимое 4" descr="map269.jpg"/>
          <p:cNvPicPr>
            <a:picLocks noGrp="1" noChangeAspect="1"/>
          </p:cNvPicPr>
          <p:nvPr>
            <p:ph sz="half" idx="1"/>
          </p:nvPr>
        </p:nvPicPr>
        <p:blipFill>
          <a:blip r:embed="rId3"/>
          <a:stretch>
            <a:fillRect/>
          </a:stretch>
        </p:blipFill>
        <p:spPr>
          <a:xfrm>
            <a:off x="179512" y="1268761"/>
            <a:ext cx="4536503" cy="5256584"/>
          </a:xfrm>
        </p:spPr>
      </p:pic>
      <p:sp>
        <p:nvSpPr>
          <p:cNvPr id="4" name="Содержимое 3"/>
          <p:cNvSpPr>
            <a:spLocks noGrp="1"/>
          </p:cNvSpPr>
          <p:nvPr>
            <p:ph sz="half" idx="2"/>
          </p:nvPr>
        </p:nvSpPr>
        <p:spPr/>
        <p:txBody>
          <a:bodyPr>
            <a:normAutofit fontScale="92500" lnSpcReduction="20000"/>
          </a:bodyPr>
          <a:lstStyle/>
          <a:p>
            <a:r>
              <a:rPr lang="ru-RU" b="1" dirty="0" smtClean="0"/>
              <a:t>Памятный знак "Кандалы" А.Н.Радищеву - установлен рядом с кинотеатром "</a:t>
            </a:r>
            <a:r>
              <a:rPr lang="ru-RU" b="1" dirty="0" err="1" smtClean="0"/>
              <a:t>Яросама</a:t>
            </a:r>
            <a:r>
              <a:rPr lang="ru-RU" b="1" dirty="0" smtClean="0"/>
              <a:t>" в честь писателя Александра Николаевича Радищева, находившегося в ссылке в </a:t>
            </a:r>
            <a:r>
              <a:rPr lang="ru-RU" b="1" dirty="0" err="1" smtClean="0"/>
              <a:t>Илимске</a:t>
            </a:r>
            <a:r>
              <a:rPr lang="ru-RU" b="1" dirty="0" smtClean="0"/>
              <a:t> с 1791 по 1797 год. Автор знака - художник-монументалист Ефремов Евгений Георгиевич из Москвы. Год создания 1991.</a:t>
            </a:r>
            <a:endParaRPr lang="ru-RU"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hlinkClick r:id="rId2"/>
              </a:rPr>
              <a:t>Стела "Усть-Илимск"</a:t>
            </a:r>
            <a:endParaRPr lang="ru-RU" dirty="0"/>
          </a:p>
        </p:txBody>
      </p:sp>
      <p:pic>
        <p:nvPicPr>
          <p:cNvPr id="5" name="Содержимое 4" descr="map270.jpg"/>
          <p:cNvPicPr>
            <a:picLocks noGrp="1" noChangeAspect="1"/>
          </p:cNvPicPr>
          <p:nvPr>
            <p:ph sz="half" idx="1"/>
          </p:nvPr>
        </p:nvPicPr>
        <p:blipFill>
          <a:blip r:embed="rId3"/>
          <a:stretch>
            <a:fillRect/>
          </a:stretch>
        </p:blipFill>
        <p:spPr>
          <a:xfrm>
            <a:off x="107504" y="1196752"/>
            <a:ext cx="4464496" cy="5544616"/>
          </a:xfrm>
        </p:spPr>
      </p:pic>
      <p:sp>
        <p:nvSpPr>
          <p:cNvPr id="4" name="Содержимое 3"/>
          <p:cNvSpPr>
            <a:spLocks noGrp="1"/>
          </p:cNvSpPr>
          <p:nvPr>
            <p:ph sz="half" idx="2"/>
          </p:nvPr>
        </p:nvSpPr>
        <p:spPr/>
        <p:txBody>
          <a:bodyPr/>
          <a:lstStyle/>
          <a:p>
            <a:r>
              <a:rPr lang="ru-RU" b="1" dirty="0" smtClean="0"/>
              <a:t>Стела "Усть-Илимск" при въезде в город по автодороге "Братск-Усть-Илимск". Авторы: Маргарита Андреевна </a:t>
            </a:r>
            <a:r>
              <a:rPr lang="ru-RU" b="1" dirty="0" err="1" smtClean="0"/>
              <a:t>Аруцева-Лаур</a:t>
            </a:r>
            <a:r>
              <a:rPr lang="ru-RU" b="1" dirty="0" smtClean="0"/>
              <a:t> и Валерий Александрович </a:t>
            </a:r>
            <a:r>
              <a:rPr lang="ru-RU" b="1" dirty="0" err="1" smtClean="0"/>
              <a:t>Лаур</a:t>
            </a:r>
            <a:r>
              <a:rPr lang="ru-RU" b="1" dirty="0" smtClean="0"/>
              <a:t>. Год создания 1982.</a:t>
            </a:r>
            <a:endParaRPr lang="ru-RU"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hlinkClick r:id="rId2"/>
              </a:rPr>
              <a:t>Памятный знак "Письмо комсомольцам ХХI века"</a:t>
            </a:r>
            <a:endParaRPr lang="ru-RU" dirty="0"/>
          </a:p>
        </p:txBody>
      </p:sp>
      <p:pic>
        <p:nvPicPr>
          <p:cNvPr id="5" name="Содержимое 4" descr="map272.jpg"/>
          <p:cNvPicPr>
            <a:picLocks noGrp="1" noChangeAspect="1"/>
          </p:cNvPicPr>
          <p:nvPr>
            <p:ph sz="half" idx="1"/>
          </p:nvPr>
        </p:nvPicPr>
        <p:blipFill>
          <a:blip r:embed="rId3"/>
          <a:stretch>
            <a:fillRect/>
          </a:stretch>
        </p:blipFill>
        <p:spPr>
          <a:xfrm>
            <a:off x="0" y="1340768"/>
            <a:ext cx="4788024" cy="5328592"/>
          </a:xfrm>
        </p:spPr>
      </p:pic>
      <p:sp>
        <p:nvSpPr>
          <p:cNvPr id="4" name="Содержимое 3"/>
          <p:cNvSpPr>
            <a:spLocks noGrp="1"/>
          </p:cNvSpPr>
          <p:nvPr>
            <p:ph sz="half" idx="2"/>
          </p:nvPr>
        </p:nvSpPr>
        <p:spPr>
          <a:xfrm>
            <a:off x="4648200" y="1124744"/>
            <a:ext cx="4343400" cy="5199856"/>
          </a:xfrm>
        </p:spPr>
        <p:txBody>
          <a:bodyPr>
            <a:noAutofit/>
          </a:bodyPr>
          <a:lstStyle/>
          <a:p>
            <a:r>
              <a:rPr lang="ru-RU" sz="1200" b="1" dirty="0" smtClean="0"/>
              <a:t>Памятный знак "Письмо комсомольцам XXI века" - </a:t>
            </a:r>
            <a:r>
              <a:rPr lang="ru-RU" sz="1200" b="1" dirty="0" err="1" smtClean="0"/>
              <a:t>посвященн</a:t>
            </a:r>
            <a:r>
              <a:rPr lang="ru-RU" sz="1200" b="1" dirty="0" smtClean="0"/>
              <a:t> первопроходцам Усть-Илимска, расположен на улице Романтиков, напротив Обелиска Славы. 15 июля 1983 года в газете "</a:t>
            </a:r>
            <a:r>
              <a:rPr lang="ru-RU" sz="1200" b="1" dirty="0" err="1" smtClean="0"/>
              <a:t>Усть-Илимская</a:t>
            </a:r>
            <a:r>
              <a:rPr lang="ru-RU" sz="1200" b="1" dirty="0" smtClean="0"/>
              <a:t> правда" появилась первая информация, которую сейчас можно связать с памятным знаком первопроходцам. Речь шла о конкурсе, посвященном 65-й годовщине Комсомола. Одним из пунктов плана мероприятий ГК ВЛКСМ было - адресовать письмо комсомольцам 2018 года (год столетия комсомола). Оргкомитет конкурса сообщает, что в письме будет рассказано о героических делах юношей и девушек в период становления интенсивного развития города Усть-Илимска. Чтобы сохранить письмо требовалось создать сооружение, которое будет установлено на улице Романтиков напротив обелиска Славы. Открытие состоялось 22 июля 1985 года, на второй день городского фестиваля молодежи, посвященного XII Всемирному фестивалю молодежи и студентов в Москве. Авторами проекта являются архитекторы Татьяна Николаевна </a:t>
            </a:r>
            <a:r>
              <a:rPr lang="ru-RU" sz="1200" b="1" dirty="0" err="1" smtClean="0"/>
              <a:t>Кучмина</a:t>
            </a:r>
            <a:r>
              <a:rPr lang="ru-RU" sz="1200" b="1" dirty="0" smtClean="0"/>
              <a:t> и Ольга Ивановна </a:t>
            </a:r>
            <a:r>
              <a:rPr lang="ru-RU" sz="1200" b="1" dirty="0" err="1" smtClean="0"/>
              <a:t>Кучинская</a:t>
            </a:r>
            <a:r>
              <a:rPr lang="ru-RU" sz="1200" b="1" dirty="0" smtClean="0"/>
              <a:t>. Строили памятный знак комсомольцы УС ГУИ (Управление строительства города Усть-Илимска). В последующие годы знак был частично разрушен, но в 2010 году общественная организация «Ветераны комсомола» во главе с лидером Натальей </a:t>
            </a:r>
            <a:r>
              <a:rPr lang="ru-RU" sz="1200" b="1" dirty="0" err="1" smtClean="0"/>
              <a:t>Бахман</a:t>
            </a:r>
            <a:r>
              <a:rPr lang="ru-RU" sz="1200" b="1" dirty="0" smtClean="0"/>
              <a:t> провели реконструкцию памятного знака «Письмо комсомольцам ХХI века», изыскав на это более трехсот тысяч рублей, а также восстановили традицию факельного шествия в День рождения комсомола, 29 октября</a:t>
            </a:r>
            <a:r>
              <a:rPr lang="ru-RU" sz="1200" dirty="0" smtClean="0"/>
              <a:t>.</a:t>
            </a:r>
            <a:endParaRPr lang="ru-RU"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hlinkClick r:id="rId2"/>
              </a:rPr>
              <a:t>Памятник воинам, погибшим при выполнении интернационального долга в Афганистане и Чечне</a:t>
            </a:r>
            <a:endParaRPr lang="ru-RU" dirty="0"/>
          </a:p>
        </p:txBody>
      </p:sp>
      <p:pic>
        <p:nvPicPr>
          <p:cNvPr id="5" name="Содержимое 4" descr="map273.jpg"/>
          <p:cNvPicPr>
            <a:picLocks noGrp="1" noChangeAspect="1"/>
          </p:cNvPicPr>
          <p:nvPr>
            <p:ph sz="half" idx="1"/>
          </p:nvPr>
        </p:nvPicPr>
        <p:blipFill>
          <a:blip r:embed="rId3"/>
          <a:stretch>
            <a:fillRect/>
          </a:stretch>
        </p:blipFill>
        <p:spPr>
          <a:xfrm>
            <a:off x="107504" y="1628800"/>
            <a:ext cx="4608512" cy="5207349"/>
          </a:xfrm>
        </p:spPr>
      </p:pic>
      <p:sp>
        <p:nvSpPr>
          <p:cNvPr id="4" name="Содержимое 3"/>
          <p:cNvSpPr>
            <a:spLocks noGrp="1"/>
          </p:cNvSpPr>
          <p:nvPr>
            <p:ph sz="half" idx="2"/>
          </p:nvPr>
        </p:nvSpPr>
        <p:spPr/>
        <p:txBody>
          <a:bodyPr/>
          <a:lstStyle/>
          <a:p>
            <a:r>
              <a:rPr lang="ru-RU" b="1" dirty="0" smtClean="0"/>
              <a:t>Памятник воинам, погибшим при выполнении интернационального долга в Афганистане и Чечне.</a:t>
            </a:r>
          </a:p>
          <a:p>
            <a:r>
              <a:rPr lang="ru-RU" b="1" dirty="0" smtClean="0"/>
              <a:t>Автор - Михаил Акимович </a:t>
            </a:r>
            <a:r>
              <a:rPr lang="ru-RU" b="1" dirty="0" err="1" smtClean="0"/>
              <a:t>Устюгов</a:t>
            </a:r>
            <a:r>
              <a:rPr lang="ru-RU" b="1" dirty="0" smtClean="0"/>
              <a:t>. </a:t>
            </a:r>
          </a:p>
          <a:p>
            <a:r>
              <a:rPr lang="ru-RU" b="1" dirty="0" smtClean="0"/>
              <a:t>Год создания 1998.</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TotalTime>
  <Words>434</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Экскурсия по памятным места  Усть-Илимска</vt:lpstr>
      <vt:lpstr>Обелиск Славы, посвященный 30-летию Великой Победы советского народа над фашистской Германией.</vt:lpstr>
      <vt:lpstr> Памятный знак, посвященный 40-летию Великой Победы советского народа над фашистской Германией.</vt:lpstr>
      <vt:lpstr>Стела ЛПК №1</vt:lpstr>
      <vt:lpstr>Стела ЛПК №2</vt:lpstr>
      <vt:lpstr>Памятный знак А.Н.Радищеву</vt:lpstr>
      <vt:lpstr>Стела "Усть-Илимск"</vt:lpstr>
      <vt:lpstr>Памятный знак "Письмо комсомольцам ХХI века"</vt:lpstr>
      <vt:lpstr>Памятник воинам, погибшим при выполнении интернационального долга в Афганистане и Чечне</vt:lpstr>
      <vt:lpstr>Мемориальная доска И.И.Наймушину</vt:lpstr>
      <vt:lpstr>Памятный знак сотрудникам правоохранительных органов, погибшим при исполнении служебного долга</vt:lpstr>
      <vt:lpstr>Спасибо за внимание!!!</vt:lpstr>
    </vt:vector>
  </TitlesOfParts>
  <Company>UralSOFT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rfb404</cp:lastModifiedBy>
  <cp:revision>7</cp:revision>
  <dcterms:created xsi:type="dcterms:W3CDTF">2014-01-21T00:25:31Z</dcterms:created>
  <dcterms:modified xsi:type="dcterms:W3CDTF">2014-01-22T23:57:37Z</dcterms:modified>
</cp:coreProperties>
</file>