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17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95F303-AFB6-442F-800E-74B3B9F9C51E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4654EE70-9B11-49C5-8C27-4CDB81096627}">
      <dgm:prSet/>
      <dgm:spPr/>
      <dgm:t>
        <a:bodyPr/>
        <a:lstStyle/>
        <a:p>
          <a:r>
            <a:rPr lang="ru-RU" dirty="0" smtClean="0"/>
            <a:t>ознакомить детей с новыми играми; обучать действовать по правилам игры, слаженно, дружно</a:t>
          </a:r>
          <a:endParaRPr lang="ru-RU" dirty="0"/>
        </a:p>
      </dgm:t>
    </dgm:pt>
    <dgm:pt modelId="{FC246E89-BD98-4B6A-8B50-D627DD0487ED}" type="parTrans" cxnId="{B7DE5D7B-7265-416C-91DA-1E0AB37511F9}">
      <dgm:prSet/>
      <dgm:spPr/>
      <dgm:t>
        <a:bodyPr/>
        <a:lstStyle/>
        <a:p>
          <a:endParaRPr lang="ru-RU"/>
        </a:p>
      </dgm:t>
    </dgm:pt>
    <dgm:pt modelId="{76B7A632-A014-478A-A42B-26C93F052C76}" type="sibTrans" cxnId="{B7DE5D7B-7265-416C-91DA-1E0AB37511F9}">
      <dgm:prSet/>
      <dgm:spPr/>
      <dgm:t>
        <a:bodyPr/>
        <a:lstStyle/>
        <a:p>
          <a:endParaRPr lang="ru-RU"/>
        </a:p>
      </dgm:t>
    </dgm:pt>
    <dgm:pt modelId="{60728FC5-A7FE-4759-8361-ABCFD2CB1DB4}">
      <dgm:prSet/>
      <dgm:spPr/>
      <dgm:t>
        <a:bodyPr/>
        <a:lstStyle/>
        <a:p>
          <a:r>
            <a:rPr lang="ru-RU" smtClean="0"/>
            <a:t>учить чувству сопереживания, радости за победу товарища</a:t>
          </a:r>
          <a:endParaRPr lang="ru-RU"/>
        </a:p>
      </dgm:t>
    </dgm:pt>
    <dgm:pt modelId="{1A893E65-427B-4FA9-BE44-715E46E779BA}" type="parTrans" cxnId="{B0FA41BB-902F-499E-A733-2372EA749EAF}">
      <dgm:prSet/>
      <dgm:spPr/>
      <dgm:t>
        <a:bodyPr/>
        <a:lstStyle/>
        <a:p>
          <a:endParaRPr lang="ru-RU"/>
        </a:p>
      </dgm:t>
    </dgm:pt>
    <dgm:pt modelId="{1C04B295-1E08-4DF8-B776-153BBDC2BF45}" type="sibTrans" cxnId="{B0FA41BB-902F-499E-A733-2372EA749EAF}">
      <dgm:prSet/>
      <dgm:spPr/>
      <dgm:t>
        <a:bodyPr/>
        <a:lstStyle/>
        <a:p>
          <a:endParaRPr lang="ru-RU"/>
        </a:p>
      </dgm:t>
    </dgm:pt>
    <dgm:pt modelId="{0801A7D5-BDD0-4EA5-B08D-47C292B19EAC}">
      <dgm:prSet/>
      <dgm:spPr/>
      <dgm:t>
        <a:bodyPr/>
        <a:lstStyle/>
        <a:p>
          <a:r>
            <a:rPr lang="ru-RU" smtClean="0"/>
            <a:t>воспитывать здоровый образ жизни</a:t>
          </a:r>
          <a:endParaRPr lang="ru-RU"/>
        </a:p>
      </dgm:t>
    </dgm:pt>
    <dgm:pt modelId="{D0445295-DD50-4A70-8401-032CA3A0485D}" type="parTrans" cxnId="{9051129B-1AF7-48BE-9618-DD76E5F34036}">
      <dgm:prSet/>
      <dgm:spPr/>
      <dgm:t>
        <a:bodyPr/>
        <a:lstStyle/>
        <a:p>
          <a:endParaRPr lang="ru-RU"/>
        </a:p>
      </dgm:t>
    </dgm:pt>
    <dgm:pt modelId="{21BB60FB-E081-4FA5-9AC8-F217105F2553}" type="sibTrans" cxnId="{9051129B-1AF7-48BE-9618-DD76E5F34036}">
      <dgm:prSet/>
      <dgm:spPr/>
      <dgm:t>
        <a:bodyPr/>
        <a:lstStyle/>
        <a:p>
          <a:endParaRPr lang="ru-RU"/>
        </a:p>
      </dgm:t>
    </dgm:pt>
    <dgm:pt modelId="{024891B6-BFF7-4E1C-B964-812797052768}" type="pres">
      <dgm:prSet presAssocID="{DA95F303-AFB6-442F-800E-74B3B9F9C51E}" presName="linearFlow" presStyleCnt="0">
        <dgm:presLayoutVars>
          <dgm:dir/>
          <dgm:resizeHandles val="exact"/>
        </dgm:presLayoutVars>
      </dgm:prSet>
      <dgm:spPr/>
    </dgm:pt>
    <dgm:pt modelId="{DFCC905B-E4D9-4424-B16F-5E0DA8C6216E}" type="pres">
      <dgm:prSet presAssocID="{4654EE70-9B11-49C5-8C27-4CDB81096627}" presName="composite" presStyleCnt="0"/>
      <dgm:spPr/>
    </dgm:pt>
    <dgm:pt modelId="{05ACFFAB-58D8-4A40-A915-B0E07821E00B}" type="pres">
      <dgm:prSet presAssocID="{4654EE70-9B11-49C5-8C27-4CDB81096627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6C03A4A-1194-454B-83A3-5A4C3F218A52}" type="pres">
      <dgm:prSet presAssocID="{4654EE70-9B11-49C5-8C27-4CDB81096627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57A31-1695-45C0-BC4E-AEBC46B5E73F}" type="pres">
      <dgm:prSet presAssocID="{76B7A632-A014-478A-A42B-26C93F052C76}" presName="spacing" presStyleCnt="0"/>
      <dgm:spPr/>
    </dgm:pt>
    <dgm:pt modelId="{077107E6-6E10-445B-B5A2-A070DBDF3D2C}" type="pres">
      <dgm:prSet presAssocID="{60728FC5-A7FE-4759-8361-ABCFD2CB1DB4}" presName="composite" presStyleCnt="0"/>
      <dgm:spPr/>
    </dgm:pt>
    <dgm:pt modelId="{8E9C0FAF-9965-4F38-9156-D21DCF3056B6}" type="pres">
      <dgm:prSet presAssocID="{60728FC5-A7FE-4759-8361-ABCFD2CB1DB4}" presName="imgShp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80C44BA-169C-4022-8FED-D13D1D372474}" type="pres">
      <dgm:prSet presAssocID="{60728FC5-A7FE-4759-8361-ABCFD2CB1DB4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2D7F9-EAD0-4223-B594-816278A3E3C5}" type="pres">
      <dgm:prSet presAssocID="{1C04B295-1E08-4DF8-B776-153BBDC2BF45}" presName="spacing" presStyleCnt="0"/>
      <dgm:spPr/>
    </dgm:pt>
    <dgm:pt modelId="{90BB1763-6EFF-4167-A024-70ACCD5CD0E2}" type="pres">
      <dgm:prSet presAssocID="{0801A7D5-BDD0-4EA5-B08D-47C292B19EAC}" presName="composite" presStyleCnt="0"/>
      <dgm:spPr/>
    </dgm:pt>
    <dgm:pt modelId="{D5EEE4B4-9005-4DEF-A7FB-6D98C469F61B}" type="pres">
      <dgm:prSet presAssocID="{0801A7D5-BDD0-4EA5-B08D-47C292B19EAC}" presName="imgShp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E3FDB87-5755-4419-A607-B345B7ED9B89}" type="pres">
      <dgm:prSet presAssocID="{0801A7D5-BDD0-4EA5-B08D-47C292B19EAC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FA41BB-902F-499E-A733-2372EA749EAF}" srcId="{DA95F303-AFB6-442F-800E-74B3B9F9C51E}" destId="{60728FC5-A7FE-4759-8361-ABCFD2CB1DB4}" srcOrd="1" destOrd="0" parTransId="{1A893E65-427B-4FA9-BE44-715E46E779BA}" sibTransId="{1C04B295-1E08-4DF8-B776-153BBDC2BF45}"/>
    <dgm:cxn modelId="{1E0A6543-AA93-4B82-9D0B-A4192C053735}" type="presOf" srcId="{4654EE70-9B11-49C5-8C27-4CDB81096627}" destId="{46C03A4A-1194-454B-83A3-5A4C3F218A52}" srcOrd="0" destOrd="0" presId="urn:microsoft.com/office/officeart/2005/8/layout/vList3#1"/>
    <dgm:cxn modelId="{9051129B-1AF7-48BE-9618-DD76E5F34036}" srcId="{DA95F303-AFB6-442F-800E-74B3B9F9C51E}" destId="{0801A7D5-BDD0-4EA5-B08D-47C292B19EAC}" srcOrd="2" destOrd="0" parTransId="{D0445295-DD50-4A70-8401-032CA3A0485D}" sibTransId="{21BB60FB-E081-4FA5-9AC8-F217105F2553}"/>
    <dgm:cxn modelId="{D2D84877-9291-42C3-8BC4-D95A294D6593}" type="presOf" srcId="{DA95F303-AFB6-442F-800E-74B3B9F9C51E}" destId="{024891B6-BFF7-4E1C-B964-812797052768}" srcOrd="0" destOrd="0" presId="urn:microsoft.com/office/officeart/2005/8/layout/vList3#1"/>
    <dgm:cxn modelId="{B7DE5D7B-7265-416C-91DA-1E0AB37511F9}" srcId="{DA95F303-AFB6-442F-800E-74B3B9F9C51E}" destId="{4654EE70-9B11-49C5-8C27-4CDB81096627}" srcOrd="0" destOrd="0" parTransId="{FC246E89-BD98-4B6A-8B50-D627DD0487ED}" sibTransId="{76B7A632-A014-478A-A42B-26C93F052C76}"/>
    <dgm:cxn modelId="{8E13553F-70EA-49F6-B3C2-822ABC4015AB}" type="presOf" srcId="{60728FC5-A7FE-4759-8361-ABCFD2CB1DB4}" destId="{C80C44BA-169C-4022-8FED-D13D1D372474}" srcOrd="0" destOrd="0" presId="urn:microsoft.com/office/officeart/2005/8/layout/vList3#1"/>
    <dgm:cxn modelId="{89644472-B6A2-4756-918D-E9C48B92310F}" type="presOf" srcId="{0801A7D5-BDD0-4EA5-B08D-47C292B19EAC}" destId="{DE3FDB87-5755-4419-A607-B345B7ED9B89}" srcOrd="0" destOrd="0" presId="urn:microsoft.com/office/officeart/2005/8/layout/vList3#1"/>
    <dgm:cxn modelId="{2F898AA2-DC76-4905-94FE-6AC02E515F11}" type="presParOf" srcId="{024891B6-BFF7-4E1C-B964-812797052768}" destId="{DFCC905B-E4D9-4424-B16F-5E0DA8C6216E}" srcOrd="0" destOrd="0" presId="urn:microsoft.com/office/officeart/2005/8/layout/vList3#1"/>
    <dgm:cxn modelId="{9BE1DB96-CB0B-479B-B6AF-FBC25A33C566}" type="presParOf" srcId="{DFCC905B-E4D9-4424-B16F-5E0DA8C6216E}" destId="{05ACFFAB-58D8-4A40-A915-B0E07821E00B}" srcOrd="0" destOrd="0" presId="urn:microsoft.com/office/officeart/2005/8/layout/vList3#1"/>
    <dgm:cxn modelId="{EDD16167-F30E-4AD6-86E6-3D5ECD99241D}" type="presParOf" srcId="{DFCC905B-E4D9-4424-B16F-5E0DA8C6216E}" destId="{46C03A4A-1194-454B-83A3-5A4C3F218A52}" srcOrd="1" destOrd="0" presId="urn:microsoft.com/office/officeart/2005/8/layout/vList3#1"/>
    <dgm:cxn modelId="{66A7AC8C-015C-499A-B738-E5D66A894E1E}" type="presParOf" srcId="{024891B6-BFF7-4E1C-B964-812797052768}" destId="{48C57A31-1695-45C0-BC4E-AEBC46B5E73F}" srcOrd="1" destOrd="0" presId="urn:microsoft.com/office/officeart/2005/8/layout/vList3#1"/>
    <dgm:cxn modelId="{5EDC2591-9F6A-4B06-86BF-8696ABEEE2BF}" type="presParOf" srcId="{024891B6-BFF7-4E1C-B964-812797052768}" destId="{077107E6-6E10-445B-B5A2-A070DBDF3D2C}" srcOrd="2" destOrd="0" presId="urn:microsoft.com/office/officeart/2005/8/layout/vList3#1"/>
    <dgm:cxn modelId="{9821D5B4-9506-4BC0-BFA3-BA2A91DFF757}" type="presParOf" srcId="{077107E6-6E10-445B-B5A2-A070DBDF3D2C}" destId="{8E9C0FAF-9965-4F38-9156-D21DCF3056B6}" srcOrd="0" destOrd="0" presId="urn:microsoft.com/office/officeart/2005/8/layout/vList3#1"/>
    <dgm:cxn modelId="{7E479C6D-2C66-4A8C-A818-8E5765B692B3}" type="presParOf" srcId="{077107E6-6E10-445B-B5A2-A070DBDF3D2C}" destId="{C80C44BA-169C-4022-8FED-D13D1D372474}" srcOrd="1" destOrd="0" presId="urn:microsoft.com/office/officeart/2005/8/layout/vList3#1"/>
    <dgm:cxn modelId="{52D20359-269A-4154-B161-3CB18F8C9AED}" type="presParOf" srcId="{024891B6-BFF7-4E1C-B964-812797052768}" destId="{BD62D7F9-EAD0-4223-B594-816278A3E3C5}" srcOrd="3" destOrd="0" presId="urn:microsoft.com/office/officeart/2005/8/layout/vList3#1"/>
    <dgm:cxn modelId="{F56722E1-D19A-4741-8488-BAD279B1EDFB}" type="presParOf" srcId="{024891B6-BFF7-4E1C-B964-812797052768}" destId="{90BB1763-6EFF-4167-A024-70ACCD5CD0E2}" srcOrd="4" destOrd="0" presId="urn:microsoft.com/office/officeart/2005/8/layout/vList3#1"/>
    <dgm:cxn modelId="{88255382-5C4C-471C-873B-4A5B23B4DCC4}" type="presParOf" srcId="{90BB1763-6EFF-4167-A024-70ACCD5CD0E2}" destId="{D5EEE4B4-9005-4DEF-A7FB-6D98C469F61B}" srcOrd="0" destOrd="0" presId="urn:microsoft.com/office/officeart/2005/8/layout/vList3#1"/>
    <dgm:cxn modelId="{5A04083E-3DC9-4787-9BAD-D5D60A7D93F9}" type="presParOf" srcId="{90BB1763-6EFF-4167-A024-70ACCD5CD0E2}" destId="{DE3FDB87-5755-4419-A607-B345B7ED9B89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78C7D0-9DAA-42B2-B006-489AFD2CC8FA}" type="doc">
      <dgm:prSet loTypeId="urn:microsoft.com/office/officeart/2005/8/layout/vList3#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3C3E2E4-9EFE-40C5-BAEF-E965CB52F086}">
      <dgm:prSet/>
      <dgm:spPr/>
      <dgm:t>
        <a:bodyPr/>
        <a:lstStyle/>
        <a:p>
          <a:r>
            <a:rPr lang="ru-RU" smtClean="0"/>
            <a:t>содействовать развитию у обучающихся способности к самовыражению</a:t>
          </a:r>
          <a:endParaRPr lang="ru-RU"/>
        </a:p>
      </dgm:t>
    </dgm:pt>
    <dgm:pt modelId="{2112C84C-12E7-4797-849B-9798C2687F15}" type="parTrans" cxnId="{5A54507F-9F43-4E35-A61F-ED44288EEE3D}">
      <dgm:prSet/>
      <dgm:spPr/>
      <dgm:t>
        <a:bodyPr/>
        <a:lstStyle/>
        <a:p>
          <a:endParaRPr lang="ru-RU"/>
        </a:p>
      </dgm:t>
    </dgm:pt>
    <dgm:pt modelId="{5E278B2D-051C-4D97-BE4F-2D615D8FB3A4}" type="sibTrans" cxnId="{5A54507F-9F43-4E35-A61F-ED44288EEE3D}">
      <dgm:prSet/>
      <dgm:spPr/>
      <dgm:t>
        <a:bodyPr/>
        <a:lstStyle/>
        <a:p>
          <a:endParaRPr lang="ru-RU"/>
        </a:p>
      </dgm:t>
    </dgm:pt>
    <dgm:pt modelId="{C1BCBE89-82AB-4683-92E0-6466758F95DE}">
      <dgm:prSet/>
      <dgm:spPr/>
      <dgm:t>
        <a:bodyPr/>
        <a:lstStyle/>
        <a:p>
          <a:r>
            <a:rPr lang="ru-RU" smtClean="0"/>
            <a:t>способствовать воспитанию самостоятельности, творческого отношения к делу, развитию организаторских способностей детей</a:t>
          </a:r>
          <a:endParaRPr lang="ru-RU"/>
        </a:p>
      </dgm:t>
    </dgm:pt>
    <dgm:pt modelId="{CF629CD6-34BE-4F03-B525-DC9A59CE9D8B}" type="parTrans" cxnId="{9FCB9300-C4D6-4339-B949-D7E7F980B086}">
      <dgm:prSet/>
      <dgm:spPr/>
      <dgm:t>
        <a:bodyPr/>
        <a:lstStyle/>
        <a:p>
          <a:endParaRPr lang="ru-RU"/>
        </a:p>
      </dgm:t>
    </dgm:pt>
    <dgm:pt modelId="{7759D582-48C7-4AE2-9BF3-23875F395D04}" type="sibTrans" cxnId="{9FCB9300-C4D6-4339-B949-D7E7F980B086}">
      <dgm:prSet/>
      <dgm:spPr/>
      <dgm:t>
        <a:bodyPr/>
        <a:lstStyle/>
        <a:p>
          <a:endParaRPr lang="ru-RU"/>
        </a:p>
      </dgm:t>
    </dgm:pt>
    <dgm:pt modelId="{6DD10943-FC84-4847-AB1B-25534CFB2B38}">
      <dgm:prSet/>
      <dgm:spPr/>
      <dgm:t>
        <a:bodyPr/>
        <a:lstStyle/>
        <a:p>
          <a:r>
            <a:rPr lang="ru-RU" smtClean="0"/>
            <a:t>содействовать формированию классного коллектива</a:t>
          </a:r>
          <a:endParaRPr lang="ru-RU"/>
        </a:p>
      </dgm:t>
    </dgm:pt>
    <dgm:pt modelId="{041866FC-C12B-41DD-A98F-11AE19FB46B0}" type="parTrans" cxnId="{E340BCD8-6ACF-49B2-9628-57C23648FEE1}">
      <dgm:prSet/>
      <dgm:spPr/>
      <dgm:t>
        <a:bodyPr/>
        <a:lstStyle/>
        <a:p>
          <a:endParaRPr lang="ru-RU"/>
        </a:p>
      </dgm:t>
    </dgm:pt>
    <dgm:pt modelId="{C90C9D6E-E431-4511-A601-583E9C592E54}" type="sibTrans" cxnId="{E340BCD8-6ACF-49B2-9628-57C23648FEE1}">
      <dgm:prSet/>
      <dgm:spPr/>
      <dgm:t>
        <a:bodyPr/>
        <a:lstStyle/>
        <a:p>
          <a:endParaRPr lang="ru-RU"/>
        </a:p>
      </dgm:t>
    </dgm:pt>
    <dgm:pt modelId="{407C774A-3698-4E31-B9F1-E85445275249}">
      <dgm:prSet/>
      <dgm:spPr/>
      <dgm:t>
        <a:bodyPr/>
        <a:lstStyle/>
        <a:p>
          <a:r>
            <a:rPr lang="ru-RU" smtClean="0"/>
            <a:t>вырабатывать стремление к здоровому образу жизни</a:t>
          </a:r>
          <a:endParaRPr lang="ru-RU"/>
        </a:p>
      </dgm:t>
    </dgm:pt>
    <dgm:pt modelId="{B285F590-C282-4B81-B36B-DCCD832FC9D7}" type="parTrans" cxnId="{B8210C3E-AFC5-42BD-8AE5-8175DE24A4EF}">
      <dgm:prSet/>
      <dgm:spPr/>
      <dgm:t>
        <a:bodyPr/>
        <a:lstStyle/>
        <a:p>
          <a:endParaRPr lang="ru-RU"/>
        </a:p>
      </dgm:t>
    </dgm:pt>
    <dgm:pt modelId="{BA2CA52C-77F8-4819-ADE3-1116122B8A48}" type="sibTrans" cxnId="{B8210C3E-AFC5-42BD-8AE5-8175DE24A4EF}">
      <dgm:prSet/>
      <dgm:spPr/>
      <dgm:t>
        <a:bodyPr/>
        <a:lstStyle/>
        <a:p>
          <a:endParaRPr lang="ru-RU"/>
        </a:p>
      </dgm:t>
    </dgm:pt>
    <dgm:pt modelId="{0FFE7FDB-14A2-4C37-ACCD-6B02F19F5FB3}" type="pres">
      <dgm:prSet presAssocID="{F578C7D0-9DAA-42B2-B006-489AFD2CC8F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C2615F-F128-404B-B9E3-16A834985217}" type="pres">
      <dgm:prSet presAssocID="{03C3E2E4-9EFE-40C5-BAEF-E965CB52F086}" presName="composite" presStyleCnt="0"/>
      <dgm:spPr/>
    </dgm:pt>
    <dgm:pt modelId="{1A6C5378-2ECA-498A-95CF-C70BCF7F67A3}" type="pres">
      <dgm:prSet presAssocID="{03C3E2E4-9EFE-40C5-BAEF-E965CB52F086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C8FC2F4-0DA9-4339-8CC5-D72AC14E740D}" type="pres">
      <dgm:prSet presAssocID="{03C3E2E4-9EFE-40C5-BAEF-E965CB52F086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69AAA1-3356-47BC-A4E1-88BB2CB41D9C}" type="pres">
      <dgm:prSet presAssocID="{5E278B2D-051C-4D97-BE4F-2D615D8FB3A4}" presName="spacing" presStyleCnt="0"/>
      <dgm:spPr/>
    </dgm:pt>
    <dgm:pt modelId="{2A458D22-E4B6-4F9E-A9DD-8C6778F82654}" type="pres">
      <dgm:prSet presAssocID="{407C774A-3698-4E31-B9F1-E85445275249}" presName="composite" presStyleCnt="0"/>
      <dgm:spPr/>
    </dgm:pt>
    <dgm:pt modelId="{FD07CBF0-9F22-4C0C-8363-2A0733FBB996}" type="pres">
      <dgm:prSet presAssocID="{407C774A-3698-4E31-B9F1-E85445275249}" presName="imgShp" presStyleLbl="fgImgPlace1" presStyleIdx="1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376C9-5D3D-40DF-8D2C-FF6ADE583609}" type="pres">
      <dgm:prSet presAssocID="{407C774A-3698-4E31-B9F1-E85445275249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CF86B-C3AD-40D6-AA51-38DDC0F5B809}" type="pres">
      <dgm:prSet presAssocID="{BA2CA52C-77F8-4819-ADE3-1116122B8A48}" presName="spacing" presStyleCnt="0"/>
      <dgm:spPr/>
    </dgm:pt>
    <dgm:pt modelId="{7EDEE49D-8496-4D64-B092-45C60DEEF45D}" type="pres">
      <dgm:prSet presAssocID="{6DD10943-FC84-4847-AB1B-25534CFB2B38}" presName="composite" presStyleCnt="0"/>
      <dgm:spPr/>
    </dgm:pt>
    <dgm:pt modelId="{BE4BF7F2-5627-43DD-954E-50F12419760F}" type="pres">
      <dgm:prSet presAssocID="{6DD10943-FC84-4847-AB1B-25534CFB2B38}" presName="imgShp" presStyleLbl="fgImgPlace1" presStyleIdx="2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35A5090-F7E4-4FE5-9BC8-ACE9500134EA}" type="pres">
      <dgm:prSet presAssocID="{6DD10943-FC84-4847-AB1B-25534CFB2B38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795965-3F44-45C2-8A6C-2208317E1444}" type="pres">
      <dgm:prSet presAssocID="{C90C9D6E-E431-4511-A601-583E9C592E54}" presName="spacing" presStyleCnt="0"/>
      <dgm:spPr/>
    </dgm:pt>
    <dgm:pt modelId="{968C171B-1CB7-48B0-AEA8-002A80205CC8}" type="pres">
      <dgm:prSet presAssocID="{C1BCBE89-82AB-4683-92E0-6466758F95DE}" presName="composite" presStyleCnt="0"/>
      <dgm:spPr/>
    </dgm:pt>
    <dgm:pt modelId="{056FC558-88E8-4DBC-8865-140E4D8979FB}" type="pres">
      <dgm:prSet presAssocID="{C1BCBE89-82AB-4683-92E0-6466758F95DE}" presName="imgShp" presStyleLbl="fgImgPlace1" presStyleIdx="3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625BE9E-5371-4E6A-BEA4-E0AC260101F8}" type="pres">
      <dgm:prSet presAssocID="{C1BCBE89-82AB-4683-92E0-6466758F95DE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40BCD8-6ACF-49B2-9628-57C23648FEE1}" srcId="{F578C7D0-9DAA-42B2-B006-489AFD2CC8FA}" destId="{6DD10943-FC84-4847-AB1B-25534CFB2B38}" srcOrd="2" destOrd="0" parTransId="{041866FC-C12B-41DD-A98F-11AE19FB46B0}" sibTransId="{C90C9D6E-E431-4511-A601-583E9C592E54}"/>
    <dgm:cxn modelId="{29CBA569-E8F9-4846-B122-6A3D89B37446}" type="presOf" srcId="{03C3E2E4-9EFE-40C5-BAEF-E965CB52F086}" destId="{CC8FC2F4-0DA9-4339-8CC5-D72AC14E740D}" srcOrd="0" destOrd="0" presId="urn:microsoft.com/office/officeart/2005/8/layout/vList3#2"/>
    <dgm:cxn modelId="{252809C8-A157-4B24-97AE-CB14E40AD68B}" type="presOf" srcId="{F578C7D0-9DAA-42B2-B006-489AFD2CC8FA}" destId="{0FFE7FDB-14A2-4C37-ACCD-6B02F19F5FB3}" srcOrd="0" destOrd="0" presId="urn:microsoft.com/office/officeart/2005/8/layout/vList3#2"/>
    <dgm:cxn modelId="{D2710D36-C5B8-43AB-AD51-DAA9801A3ADD}" type="presOf" srcId="{C1BCBE89-82AB-4683-92E0-6466758F95DE}" destId="{3625BE9E-5371-4E6A-BEA4-E0AC260101F8}" srcOrd="0" destOrd="0" presId="urn:microsoft.com/office/officeart/2005/8/layout/vList3#2"/>
    <dgm:cxn modelId="{5A54507F-9F43-4E35-A61F-ED44288EEE3D}" srcId="{F578C7D0-9DAA-42B2-B006-489AFD2CC8FA}" destId="{03C3E2E4-9EFE-40C5-BAEF-E965CB52F086}" srcOrd="0" destOrd="0" parTransId="{2112C84C-12E7-4797-849B-9798C2687F15}" sibTransId="{5E278B2D-051C-4D97-BE4F-2D615D8FB3A4}"/>
    <dgm:cxn modelId="{9FCB9300-C4D6-4339-B949-D7E7F980B086}" srcId="{F578C7D0-9DAA-42B2-B006-489AFD2CC8FA}" destId="{C1BCBE89-82AB-4683-92E0-6466758F95DE}" srcOrd="3" destOrd="0" parTransId="{CF629CD6-34BE-4F03-B525-DC9A59CE9D8B}" sibTransId="{7759D582-48C7-4AE2-9BF3-23875F395D04}"/>
    <dgm:cxn modelId="{B8210C3E-AFC5-42BD-8AE5-8175DE24A4EF}" srcId="{F578C7D0-9DAA-42B2-B006-489AFD2CC8FA}" destId="{407C774A-3698-4E31-B9F1-E85445275249}" srcOrd="1" destOrd="0" parTransId="{B285F590-C282-4B81-B36B-DCCD832FC9D7}" sibTransId="{BA2CA52C-77F8-4819-ADE3-1116122B8A48}"/>
    <dgm:cxn modelId="{7B57BE0F-502A-4AAD-8E3F-CBA3EA898C43}" type="presOf" srcId="{6DD10943-FC84-4847-AB1B-25534CFB2B38}" destId="{235A5090-F7E4-4FE5-9BC8-ACE9500134EA}" srcOrd="0" destOrd="0" presId="urn:microsoft.com/office/officeart/2005/8/layout/vList3#2"/>
    <dgm:cxn modelId="{A705E5B4-D2E5-499A-B16F-B5CD21E4B488}" type="presOf" srcId="{407C774A-3698-4E31-B9F1-E85445275249}" destId="{49F376C9-5D3D-40DF-8D2C-FF6ADE583609}" srcOrd="0" destOrd="0" presId="urn:microsoft.com/office/officeart/2005/8/layout/vList3#2"/>
    <dgm:cxn modelId="{679846D7-1779-48C7-AE6B-4A9830337BBC}" type="presParOf" srcId="{0FFE7FDB-14A2-4C37-ACCD-6B02F19F5FB3}" destId="{FBC2615F-F128-404B-B9E3-16A834985217}" srcOrd="0" destOrd="0" presId="urn:microsoft.com/office/officeart/2005/8/layout/vList3#2"/>
    <dgm:cxn modelId="{F516D981-109E-48C8-942F-B8EE380291C6}" type="presParOf" srcId="{FBC2615F-F128-404B-B9E3-16A834985217}" destId="{1A6C5378-2ECA-498A-95CF-C70BCF7F67A3}" srcOrd="0" destOrd="0" presId="urn:microsoft.com/office/officeart/2005/8/layout/vList3#2"/>
    <dgm:cxn modelId="{C1B01E35-B7E5-4757-A9F4-C0403AA2051B}" type="presParOf" srcId="{FBC2615F-F128-404B-B9E3-16A834985217}" destId="{CC8FC2F4-0DA9-4339-8CC5-D72AC14E740D}" srcOrd="1" destOrd="0" presId="urn:microsoft.com/office/officeart/2005/8/layout/vList3#2"/>
    <dgm:cxn modelId="{242131B8-FB7B-4B53-BDA0-562DBB48B73F}" type="presParOf" srcId="{0FFE7FDB-14A2-4C37-ACCD-6B02F19F5FB3}" destId="{9C69AAA1-3356-47BC-A4E1-88BB2CB41D9C}" srcOrd="1" destOrd="0" presId="urn:microsoft.com/office/officeart/2005/8/layout/vList3#2"/>
    <dgm:cxn modelId="{CD72268F-0BB7-4D1E-9D91-A5141297546F}" type="presParOf" srcId="{0FFE7FDB-14A2-4C37-ACCD-6B02F19F5FB3}" destId="{2A458D22-E4B6-4F9E-A9DD-8C6778F82654}" srcOrd="2" destOrd="0" presId="urn:microsoft.com/office/officeart/2005/8/layout/vList3#2"/>
    <dgm:cxn modelId="{723776A0-B21F-4C74-AE4D-B5F4DAB9B298}" type="presParOf" srcId="{2A458D22-E4B6-4F9E-A9DD-8C6778F82654}" destId="{FD07CBF0-9F22-4C0C-8363-2A0733FBB996}" srcOrd="0" destOrd="0" presId="urn:microsoft.com/office/officeart/2005/8/layout/vList3#2"/>
    <dgm:cxn modelId="{A972F636-C607-4E65-84E8-39F7EACDAC0E}" type="presParOf" srcId="{2A458D22-E4B6-4F9E-A9DD-8C6778F82654}" destId="{49F376C9-5D3D-40DF-8D2C-FF6ADE583609}" srcOrd="1" destOrd="0" presId="urn:microsoft.com/office/officeart/2005/8/layout/vList3#2"/>
    <dgm:cxn modelId="{E73504A2-332D-422F-B7AE-E2F14F6B83B1}" type="presParOf" srcId="{0FFE7FDB-14A2-4C37-ACCD-6B02F19F5FB3}" destId="{E8DCF86B-C3AD-40D6-AA51-38DDC0F5B809}" srcOrd="3" destOrd="0" presId="urn:microsoft.com/office/officeart/2005/8/layout/vList3#2"/>
    <dgm:cxn modelId="{7FD9ECB6-ED0B-4299-8A86-4E145DA617B4}" type="presParOf" srcId="{0FFE7FDB-14A2-4C37-ACCD-6B02F19F5FB3}" destId="{7EDEE49D-8496-4D64-B092-45C60DEEF45D}" srcOrd="4" destOrd="0" presId="urn:microsoft.com/office/officeart/2005/8/layout/vList3#2"/>
    <dgm:cxn modelId="{DFB30036-C745-4593-91BE-8556930EFBC3}" type="presParOf" srcId="{7EDEE49D-8496-4D64-B092-45C60DEEF45D}" destId="{BE4BF7F2-5627-43DD-954E-50F12419760F}" srcOrd="0" destOrd="0" presId="urn:microsoft.com/office/officeart/2005/8/layout/vList3#2"/>
    <dgm:cxn modelId="{FD9B3980-49AB-4EC9-BCDD-ABFF05E5E993}" type="presParOf" srcId="{7EDEE49D-8496-4D64-B092-45C60DEEF45D}" destId="{235A5090-F7E4-4FE5-9BC8-ACE9500134EA}" srcOrd="1" destOrd="0" presId="urn:microsoft.com/office/officeart/2005/8/layout/vList3#2"/>
    <dgm:cxn modelId="{468DA24A-B70E-4A9A-B476-AD7CF2C9E010}" type="presParOf" srcId="{0FFE7FDB-14A2-4C37-ACCD-6B02F19F5FB3}" destId="{D9795965-3F44-45C2-8A6C-2208317E1444}" srcOrd="5" destOrd="0" presId="urn:microsoft.com/office/officeart/2005/8/layout/vList3#2"/>
    <dgm:cxn modelId="{18DF7E2E-4932-4E76-8827-66DCC4439397}" type="presParOf" srcId="{0FFE7FDB-14A2-4C37-ACCD-6B02F19F5FB3}" destId="{968C171B-1CB7-48B0-AEA8-002A80205CC8}" srcOrd="6" destOrd="0" presId="urn:microsoft.com/office/officeart/2005/8/layout/vList3#2"/>
    <dgm:cxn modelId="{5462AFB3-0051-409C-82A6-F6142169F70B}" type="presParOf" srcId="{968C171B-1CB7-48B0-AEA8-002A80205CC8}" destId="{056FC558-88E8-4DBC-8865-140E4D8979FB}" srcOrd="0" destOrd="0" presId="urn:microsoft.com/office/officeart/2005/8/layout/vList3#2"/>
    <dgm:cxn modelId="{9ABA147F-1C43-4561-8C9B-06C139DDDE86}" type="presParOf" srcId="{968C171B-1CB7-48B0-AEA8-002A80205CC8}" destId="{3625BE9E-5371-4E6A-BEA4-E0AC260101F8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C03A4A-1194-454B-83A3-5A4C3F218A52}">
      <dsp:nvSpPr>
        <dsp:cNvPr id="0" name=""/>
        <dsp:cNvSpPr/>
      </dsp:nvSpPr>
      <dsp:spPr>
        <a:xfrm rot="10800000">
          <a:off x="1683361" y="1236"/>
          <a:ext cx="5472684" cy="121961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15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ознакомить детей с новыми играми; обучать действовать по правилам игры, слаженно, дружно</a:t>
          </a:r>
          <a:endParaRPr lang="ru-RU" sz="2200" kern="1200" dirty="0"/>
        </a:p>
      </dsp:txBody>
      <dsp:txXfrm rot="10800000">
        <a:off x="1988264" y="1236"/>
        <a:ext cx="5167781" cy="1219612"/>
      </dsp:txXfrm>
    </dsp:sp>
    <dsp:sp modelId="{05ACFFAB-58D8-4A40-A915-B0E07821E00B}">
      <dsp:nvSpPr>
        <dsp:cNvPr id="0" name=""/>
        <dsp:cNvSpPr/>
      </dsp:nvSpPr>
      <dsp:spPr>
        <a:xfrm>
          <a:off x="1073554" y="1236"/>
          <a:ext cx="1219612" cy="121961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0C44BA-169C-4022-8FED-D13D1D372474}">
      <dsp:nvSpPr>
        <dsp:cNvPr id="0" name=""/>
        <dsp:cNvSpPr/>
      </dsp:nvSpPr>
      <dsp:spPr>
        <a:xfrm rot="10800000">
          <a:off x="1683361" y="1584912"/>
          <a:ext cx="5472684" cy="121961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15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учить чувству сопереживания, радости за победу товарища</a:t>
          </a:r>
          <a:endParaRPr lang="ru-RU" sz="2200" kern="1200"/>
        </a:p>
      </dsp:txBody>
      <dsp:txXfrm rot="10800000">
        <a:off x="1988264" y="1584912"/>
        <a:ext cx="5167781" cy="1219612"/>
      </dsp:txXfrm>
    </dsp:sp>
    <dsp:sp modelId="{8E9C0FAF-9965-4F38-9156-D21DCF3056B6}">
      <dsp:nvSpPr>
        <dsp:cNvPr id="0" name=""/>
        <dsp:cNvSpPr/>
      </dsp:nvSpPr>
      <dsp:spPr>
        <a:xfrm>
          <a:off x="1073554" y="1584912"/>
          <a:ext cx="1219612" cy="121961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FDB87-5755-4419-A607-B345B7ED9B89}">
      <dsp:nvSpPr>
        <dsp:cNvPr id="0" name=""/>
        <dsp:cNvSpPr/>
      </dsp:nvSpPr>
      <dsp:spPr>
        <a:xfrm rot="10800000">
          <a:off x="1683361" y="3168587"/>
          <a:ext cx="5472684" cy="121961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15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воспитывать здоровый образ жизни</a:t>
          </a:r>
          <a:endParaRPr lang="ru-RU" sz="2200" kern="1200"/>
        </a:p>
      </dsp:txBody>
      <dsp:txXfrm rot="10800000">
        <a:off x="1988264" y="3168587"/>
        <a:ext cx="5167781" cy="1219612"/>
      </dsp:txXfrm>
    </dsp:sp>
    <dsp:sp modelId="{D5EEE4B4-9005-4DEF-A7FB-6D98C469F61B}">
      <dsp:nvSpPr>
        <dsp:cNvPr id="0" name=""/>
        <dsp:cNvSpPr/>
      </dsp:nvSpPr>
      <dsp:spPr>
        <a:xfrm>
          <a:off x="1073554" y="3168587"/>
          <a:ext cx="1219612" cy="121961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FC2F4-0DA9-4339-8CC5-D72AC14E740D}">
      <dsp:nvSpPr>
        <dsp:cNvPr id="0" name=""/>
        <dsp:cNvSpPr/>
      </dsp:nvSpPr>
      <dsp:spPr>
        <a:xfrm rot="10800000">
          <a:off x="1602592" y="212"/>
          <a:ext cx="5472684" cy="896536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348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содействовать развитию у обучающихся способности к самовыражению</a:t>
          </a:r>
          <a:endParaRPr lang="ru-RU" sz="1600" kern="1200"/>
        </a:p>
      </dsp:txBody>
      <dsp:txXfrm rot="10800000">
        <a:off x="1826726" y="212"/>
        <a:ext cx="5248550" cy="896536"/>
      </dsp:txXfrm>
    </dsp:sp>
    <dsp:sp modelId="{1A6C5378-2ECA-498A-95CF-C70BCF7F67A3}">
      <dsp:nvSpPr>
        <dsp:cNvPr id="0" name=""/>
        <dsp:cNvSpPr/>
      </dsp:nvSpPr>
      <dsp:spPr>
        <a:xfrm>
          <a:off x="1154323" y="212"/>
          <a:ext cx="896536" cy="89653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F376C9-5D3D-40DF-8D2C-FF6ADE583609}">
      <dsp:nvSpPr>
        <dsp:cNvPr id="0" name=""/>
        <dsp:cNvSpPr/>
      </dsp:nvSpPr>
      <dsp:spPr>
        <a:xfrm rot="10800000">
          <a:off x="1602592" y="1164370"/>
          <a:ext cx="5472684" cy="896536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348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вырабатывать стремление к здоровому образу жизни</a:t>
          </a:r>
          <a:endParaRPr lang="ru-RU" sz="1600" kern="1200"/>
        </a:p>
      </dsp:txBody>
      <dsp:txXfrm rot="10800000">
        <a:off x="1826726" y="1164370"/>
        <a:ext cx="5248550" cy="896536"/>
      </dsp:txXfrm>
    </dsp:sp>
    <dsp:sp modelId="{FD07CBF0-9F22-4C0C-8363-2A0733FBB996}">
      <dsp:nvSpPr>
        <dsp:cNvPr id="0" name=""/>
        <dsp:cNvSpPr/>
      </dsp:nvSpPr>
      <dsp:spPr>
        <a:xfrm>
          <a:off x="1154323" y="1164370"/>
          <a:ext cx="896536" cy="89653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5A5090-F7E4-4FE5-9BC8-ACE9500134EA}">
      <dsp:nvSpPr>
        <dsp:cNvPr id="0" name=""/>
        <dsp:cNvSpPr/>
      </dsp:nvSpPr>
      <dsp:spPr>
        <a:xfrm rot="10800000">
          <a:off x="1602592" y="2328529"/>
          <a:ext cx="5472684" cy="896536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348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содействовать формированию классного коллектива</a:t>
          </a:r>
          <a:endParaRPr lang="ru-RU" sz="1600" kern="1200"/>
        </a:p>
      </dsp:txBody>
      <dsp:txXfrm rot="10800000">
        <a:off x="1826726" y="2328529"/>
        <a:ext cx="5248550" cy="896536"/>
      </dsp:txXfrm>
    </dsp:sp>
    <dsp:sp modelId="{BE4BF7F2-5627-43DD-954E-50F12419760F}">
      <dsp:nvSpPr>
        <dsp:cNvPr id="0" name=""/>
        <dsp:cNvSpPr/>
      </dsp:nvSpPr>
      <dsp:spPr>
        <a:xfrm>
          <a:off x="1154323" y="2328529"/>
          <a:ext cx="896536" cy="89653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25BE9E-5371-4E6A-BEA4-E0AC260101F8}">
      <dsp:nvSpPr>
        <dsp:cNvPr id="0" name=""/>
        <dsp:cNvSpPr/>
      </dsp:nvSpPr>
      <dsp:spPr>
        <a:xfrm rot="10800000">
          <a:off x="1602592" y="3492688"/>
          <a:ext cx="5472684" cy="896536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348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способствовать воспитанию самостоятельности, творческого отношения к делу, развитию организаторских способностей детей</a:t>
          </a:r>
          <a:endParaRPr lang="ru-RU" sz="1600" kern="1200"/>
        </a:p>
      </dsp:txBody>
      <dsp:txXfrm rot="10800000">
        <a:off x="1826726" y="3492688"/>
        <a:ext cx="5248550" cy="896536"/>
      </dsp:txXfrm>
    </dsp:sp>
    <dsp:sp modelId="{056FC558-88E8-4DBC-8865-140E4D8979FB}">
      <dsp:nvSpPr>
        <dsp:cNvPr id="0" name=""/>
        <dsp:cNvSpPr/>
      </dsp:nvSpPr>
      <dsp:spPr>
        <a:xfrm>
          <a:off x="1154323" y="3492688"/>
          <a:ext cx="896536" cy="89653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86C5-D27E-4E29-A936-EC55F9BFD02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FD1A6-2950-40C5-99C6-EC31F91A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86C5-D27E-4E29-A936-EC55F9BFD02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FD1A6-2950-40C5-99C6-EC31F91A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86C5-D27E-4E29-A936-EC55F9BFD02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FD1A6-2950-40C5-99C6-EC31F91A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86C5-D27E-4E29-A936-EC55F9BFD02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FD1A6-2950-40C5-99C6-EC31F91A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86C5-D27E-4E29-A936-EC55F9BFD02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FD1A6-2950-40C5-99C6-EC31F91A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86C5-D27E-4E29-A936-EC55F9BFD02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FD1A6-2950-40C5-99C6-EC31F91A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86C5-D27E-4E29-A936-EC55F9BFD02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FD1A6-2950-40C5-99C6-EC31F91A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86C5-D27E-4E29-A936-EC55F9BFD02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FD1A6-2950-40C5-99C6-EC31F91A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86C5-D27E-4E29-A936-EC55F9BFD02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FD1A6-2950-40C5-99C6-EC31F91A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86C5-D27E-4E29-A936-EC55F9BFD02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FD1A6-2950-40C5-99C6-EC31F91A2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86C5-D27E-4E29-A936-EC55F9BFD02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5FD1A6-2950-40C5-99C6-EC31F91A21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F886C5-D27E-4E29-A936-EC55F9BFD023}" type="datetimeFigureOut">
              <a:rPr lang="ru-RU" smtClean="0"/>
              <a:pPr/>
              <a:t>10.03.2016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5FD1A6-2950-40C5-99C6-EC31F91A219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Игра-эстафета на ловкость и внимание.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Подвижные игры</a:t>
            </a:r>
            <a:r>
              <a:rPr lang="ru-RU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</a:t>
            </a:r>
            <a:r>
              <a:rPr lang="ru-RU" dirty="0" err="1" smtClean="0"/>
              <a:t>оставитель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>Владимирова Ю.В., </a:t>
            </a:r>
            <a:br>
              <a:rPr lang="ru-RU" dirty="0" smtClean="0"/>
            </a:br>
            <a:r>
              <a:rPr lang="ru-RU" dirty="0" smtClean="0"/>
              <a:t>педагог дополнительного образования</a:t>
            </a:r>
            <a:br>
              <a:rPr lang="ru-RU" dirty="0" smtClean="0"/>
            </a:br>
            <a:r>
              <a:rPr lang="ru-RU" dirty="0" smtClean="0"/>
              <a:t>МОУ «СШИ №2» г. </a:t>
            </a:r>
            <a:r>
              <a:rPr lang="ru-RU" smtClean="0"/>
              <a:t>Магнитогорска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Задачи: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Эстафета с обручами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7" name="Содержимое 6" descr="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857364"/>
            <a:ext cx="4572000" cy="1819275"/>
          </a:xfrm>
        </p:spPr>
      </p:pic>
      <p:sp>
        <p:nvSpPr>
          <p:cNvPr id="11" name="Прямоугольник 10"/>
          <p:cNvSpPr/>
          <p:nvPr/>
        </p:nvSpPr>
        <p:spPr>
          <a:xfrm>
            <a:off x="1071538" y="4143380"/>
            <a:ext cx="6715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 дорожке проводятся две линии на расстоянии. Каждый игрок должен прокатить обруч от первой до второй линии, вернуться обратно и передать обруч своему товарищу. Выигрывает та команда, которая раньше завершит эстафету.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Носильщики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beg s mycham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857364"/>
            <a:ext cx="4042515" cy="3422663"/>
          </a:xfrm>
        </p:spPr>
      </p:pic>
      <p:sp>
        <p:nvSpPr>
          <p:cNvPr id="5" name="Прямоугольник 4"/>
          <p:cNvSpPr/>
          <p:nvPr/>
        </p:nvSpPr>
        <p:spPr>
          <a:xfrm>
            <a:off x="4429124" y="1720840"/>
            <a:ext cx="378621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 игрока (по 2 от каждой команды) становятся на линии старта. Каждый получает по 3 больших мяча. Их надо донести до конечного пункта и вернуться назад. Удержать в руках 3 мяча очень трудно, а упавший мяч поднять без посторонней помощи также не легко. Поэтому передвигаться носильщикам приходится медленно и осторожно (дистанция не должна быть слишком большой). Выигрывает та команда, которая быстрее справится с заданием.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86752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Передача мяча назад “волной”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hello_html_m2ad2ad2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571612"/>
            <a:ext cx="6286544" cy="2500330"/>
          </a:xfrm>
        </p:spPr>
      </p:pic>
      <p:sp>
        <p:nvSpPr>
          <p:cNvPr id="5" name="Прямоугольник 4"/>
          <p:cNvSpPr/>
          <p:nvPr/>
        </p:nvSpPr>
        <p:spPr>
          <a:xfrm>
            <a:off x="1000100" y="4357694"/>
            <a:ext cx="68580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Команды выстраиваются колоннами. У первых игроков по мячу. По сигналу первый передает мяч назад между ногами, второй над головой, третий между ногами итак до последнего в колонне. Количество игроков в колоннах одинаково. Выигрывает команда, закончившая передачи первой.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Змейка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1_html_m6cb020c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428736"/>
            <a:ext cx="4838700" cy="3000396"/>
          </a:xfrm>
        </p:spPr>
      </p:pic>
      <p:sp>
        <p:nvSpPr>
          <p:cNvPr id="5" name="Прямоугольник 4"/>
          <p:cNvSpPr/>
          <p:nvPr/>
        </p:nvSpPr>
        <p:spPr>
          <a:xfrm>
            <a:off x="357158" y="4572008"/>
            <a:ext cx="79296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Команды выстраиваются колонной на линии старта. По сигналу воспитателя первые участники проходят дистанцию и возвращаются к команде, где к ним присоединяются вторые участники, и они вместе еще раз проходят дистанцию. Побеждает команда, которая первой в полном составе пробежит змейкой.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Канатоходец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Изображение 26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714488"/>
            <a:ext cx="5000660" cy="3000396"/>
          </a:xfrm>
        </p:spPr>
      </p:pic>
      <p:sp>
        <p:nvSpPr>
          <p:cNvPr id="5" name="Прямоугольник 4"/>
          <p:cNvSpPr/>
          <p:nvPr/>
        </p:nvSpPr>
        <p:spPr>
          <a:xfrm>
            <a:off x="428596" y="5072074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качестве «каната» можно использовать гимнастическую скамейку, по которой участники должны добраться до финиша и постараться не соскочить на землю. Побеждает команда, которая не просто быстрее, но и точнее выполнит задание.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Попрыгунчики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Изображение 2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428736"/>
            <a:ext cx="5493108" cy="3143272"/>
          </a:xfrm>
        </p:spPr>
      </p:pic>
      <p:sp>
        <p:nvSpPr>
          <p:cNvPr id="5" name="Прямоугольник 4"/>
          <p:cNvSpPr/>
          <p:nvPr/>
        </p:nvSpPr>
        <p:spPr>
          <a:xfrm>
            <a:off x="500034" y="5000636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ее проведения необходимы </a:t>
            </a:r>
            <a:r>
              <a:rPr lang="ru-RU" dirty="0" err="1" smtClean="0"/>
              <a:t>фитболы</a:t>
            </a:r>
            <a:r>
              <a:rPr lang="ru-RU" dirty="0" smtClean="0"/>
              <a:t> по количеству команд-участниц. Задача соревнующихся заключается в прохождении дистанции прыжками на мяче и передаче эстафеты следующему участнику.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340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Игра-эстафета на ловкость и внимание.</vt:lpstr>
      <vt:lpstr>Цели:</vt:lpstr>
      <vt:lpstr>Задачи: </vt:lpstr>
      <vt:lpstr>Эстафета с обручами </vt:lpstr>
      <vt:lpstr>Носильщики </vt:lpstr>
      <vt:lpstr> Передача мяча назад “волной” </vt:lpstr>
      <vt:lpstr>Змейка </vt:lpstr>
      <vt:lpstr>Канатоходец </vt:lpstr>
      <vt:lpstr>Попрыгунчики </vt:lpstr>
    </vt:vector>
  </TitlesOfParts>
  <Company>SoHo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XTreme.ws</cp:lastModifiedBy>
  <cp:revision>10</cp:revision>
  <dcterms:created xsi:type="dcterms:W3CDTF">2016-03-09T17:46:27Z</dcterms:created>
  <dcterms:modified xsi:type="dcterms:W3CDTF">2016-03-10T04:52:05Z</dcterms:modified>
</cp:coreProperties>
</file>