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3" r:id="rId4"/>
    <p:sldId id="262" r:id="rId5"/>
    <p:sldId id="256" r:id="rId6"/>
    <p:sldId id="257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03E49-E3B6-49B2-8D8D-477A363FF758}" type="datetimeFigureOut">
              <a:rPr lang="ru-RU" smtClean="0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FAB34-492F-4CA4-BED1-17957A86F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http://player.myshared.ru/979607/data/images/img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player.myshared.ru/979607/data/images/img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28" cy="69651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571604" y="1714488"/>
            <a:ext cx="62865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экологии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Покормите птиц зимой»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3042" y="4786322"/>
            <a:ext cx="7143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старшей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группы </a:t>
            </a: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Захарова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О.В.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http://player.myshared.ru/979607/data/images/img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player.myshared.ru/979607/data/images/img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28" cy="6965122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785786" y="428604"/>
            <a:ext cx="7715304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Понедельник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Беседа: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«Почему мы считаем птиц своими друзьями?»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расширение и обогащение знаний о зимующих птицах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Рисование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“Птицы – наши друзья”.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  Учить передавать внешний вид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птиц.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Презентация 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«Пернатое чудо»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Цель: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Закрепить знания детей о зимующих птицах, о роли человека в жизни зимующих птиц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aseline="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aseline="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Внести в уголок книг подборку литературы о птицах: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303455"/>
            <a:ext cx="70723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Мухаммади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« Бывают птицы разными»  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 Яшин « Покормите птиц зимой»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 Звягиной «Воробей», С. А. Есенина «Поёт зима, аукает»,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 </a:t>
            </a:r>
            <a:r>
              <a:rPr lang="ru-RU" sz="20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Евдошенко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«Берегите птиц», Ю.Никонова «Зимние гости», «Воробей» Н. Рубцов, Л.Воронкова «Птичьи кормушки», В.Сухомлинский «Как синичка меня будит», </a:t>
            </a:r>
          </a:p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О.Григорьева «Синица».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http://player.myshared.ru/979607/data/images/img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player.myshared.ru/979607/data/images/img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28" cy="6965122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85852" y="785794"/>
            <a:ext cx="664373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Вторник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Чтение Х/л: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Воробей на часах»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 Толстой Л Н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Обогащать словарный запас детей.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НОД «Птицы нашего края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 познавательное развитие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ф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ормировать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умение детей делить птиц на перелетных и зимующих на основе связи</a:t>
            </a:r>
          </a:p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характером корма и способом его добывания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Физ.развитие, п.игры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Совушка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“Коршун и наседка”.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Развивать координацию движений.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Разучивание стихотворений про птиц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(работа с родителями)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http://player.myshared.ru/979607/data/images/img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player.myshared.ru/979607/data/images/img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28" cy="6965122"/>
          </a:xfrm>
          <a:prstGeom prst="rect">
            <a:avLst/>
          </a:prstGeom>
          <a:noFill/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357290" y="285728"/>
            <a:ext cx="6500858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Д/и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«Птички на кормушках», «Каких птиц зимой не увидишь»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20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Уточнить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знания детей об особенностях обитания зимующих птиц (чем они питаются).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НОД «Аппликация»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«Снегири на ветке рябины»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Развивать творческие способности детей через ознакомление с зимующими птицами.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Папка-передвижка: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“Покормите птиц зимой”.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Консультация для родителей: «Какие бывают кормушки»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картотеки загадок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птицах.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Выставка рисунков (детей и родителей) «Мой любимый пернатый друг»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И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спользовать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продуктивных видах деятельности экологические знания и практический опыт;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http://player.myshared.ru/979607/data/images/img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player.myshared.ru/979607/data/images/img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28" cy="6965122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214414" y="642918"/>
            <a:ext cx="6858016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Четверг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Конструирование из бумаги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«Волшебная птица»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Развивать мелкую моторику рук.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Викторина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«Кто больше знает о птицах?»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kumimoji="0" lang="ru-RU" sz="2400" i="0" u="none" strike="noStrike" cap="none" normalizeH="0" baseline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акрепить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знания о зимующих птицах, умение их различать.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Д/и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«Собери картинку»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Развивать логическое мышление, память.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 поделок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Мастерим кормушки для птиц»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оспитывать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желание помогать птицам в трудное для них время.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http://player.myshared.ru/979607/data/images/img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player.myshared.ru/979607/data/images/img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28" cy="6965122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785794"/>
            <a:ext cx="842968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Пятница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Целевая прогулка в парк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заботимся о птицах»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экологических представлений у детей</a:t>
            </a:r>
            <a:r>
              <a:rPr lang="ru-RU" sz="2400" dirty="0"/>
              <a:t> 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Развлечение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«Синичкин день»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Цель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поддерживать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стимулировать попытки самостоятельного познания детьми окружающего мира, устанавливая  связи между его объектами;</a:t>
            </a:r>
          </a:p>
          <a:p>
            <a:pPr algn="ctr"/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продолжать учить детей заботиться  о птицах, которые живут рядом с нами;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 descr="http://player.myshared.ru/979607/data/images/img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player.myshared.ru/979607/data/images/img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86828" cy="696512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57224" y="2714620"/>
            <a:ext cx="7286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Спасибо  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  </a:t>
            </a:r>
            <a:r>
              <a:rPr lang="ru-RU" sz="4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внимание!   </a:t>
            </a:r>
            <a:endParaRPr lang="ru-RU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206</Words>
  <Application>Microsoft Office PowerPoint</Application>
  <PresentationFormat>Экран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18</cp:revision>
  <dcterms:created xsi:type="dcterms:W3CDTF">2015-12-21T15:50:36Z</dcterms:created>
  <dcterms:modified xsi:type="dcterms:W3CDTF">2015-12-26T16:05:30Z</dcterms:modified>
</cp:coreProperties>
</file>