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8" autoAdjust="0"/>
    <p:restoredTop sz="94660"/>
  </p:normalViewPr>
  <p:slideViewPr>
    <p:cSldViewPr>
      <p:cViewPr>
        <p:scale>
          <a:sx n="53" d="100"/>
          <a:sy n="53" d="100"/>
        </p:scale>
        <p:origin x="-96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20242-304B-41D0-BAA2-CE4AB121F09C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5B4E4-A5BC-4137-BB7F-3DAC3E4B3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3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45A17-B999-46B6-B119-10EC65968F7A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93E1-D3E5-4424-9EC6-1DE22277E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2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6BA1D-3806-47B9-B02F-A15E9E8B2F05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A9BA7-14BE-40CB-8694-A848DDE00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00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340BF-998B-4FD9-9050-F6F1FA6E4CB2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E8F23-43C5-4BCD-A962-BE65C9EA4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64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02DF6-0C06-44E0-87CD-39E6F9096939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F06A1-23C5-40CE-9FE2-5491D46C1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1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6A895-2591-44BE-BBE8-1C9DCD766AEE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C87EF-3F04-405E-A210-77EADB5AE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4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174A-A065-43C5-B333-86F5FDD0C0C6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5D023-6B0B-4883-ADB5-E5A28D384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09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19459-D465-45D4-9CA7-E8104E758D30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FA705-4783-43E1-99F4-E4C1D4942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3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21538-8063-4623-BA44-BF105FD82F30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A6B8C-8522-4BDE-8FB9-D677BACD2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5FEA0-1272-4E2E-B957-0F99CDB4A788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36E6A-7637-490E-B804-BEC6CD839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6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4CF65-4F59-46B1-BDD0-9F8A8C54A421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146AA-BED7-4FE4-B8F1-80499235E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46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B68C03-F011-4169-AD3B-34FFCA1197EB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96365A-FFA9-4ADC-A231-3E940FE19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2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2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11" Type="http://schemas.openxmlformats.org/officeDocument/2006/relationships/image" Target="../media/image11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0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2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9.jpe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2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25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2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62.jpe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8.png"/><Relationship Id="rId3" Type="http://schemas.openxmlformats.org/officeDocument/2006/relationships/image" Target="../media/image79.jpeg"/><Relationship Id="rId7" Type="http://schemas.openxmlformats.org/officeDocument/2006/relationships/image" Target="../media/image83.png"/><Relationship Id="rId12" Type="http://schemas.openxmlformats.org/officeDocument/2006/relationships/image" Target="../media/image87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6.png"/><Relationship Id="rId5" Type="http://schemas.openxmlformats.org/officeDocument/2006/relationships/image" Target="../media/image81.png"/><Relationship Id="rId15" Type="http://schemas.openxmlformats.org/officeDocument/2006/relationships/image" Target="../media/image2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286000" y="2905125"/>
            <a:ext cx="457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100" b="1">
                <a:solidFill>
                  <a:schemeClr val="bg1"/>
                </a:solidFill>
              </a:rPr>
              <a:t> </a:t>
            </a:r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532063" y="1304925"/>
            <a:ext cx="4484687" cy="2124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cs typeface="+mn-cs"/>
              </a:rPr>
              <a:t>         Интерактивная игра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ХОЛОДНОЕ СЕРДЦЕ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”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53" name="TextBox 22"/>
          <p:cNvSpPr txBox="1">
            <a:spLocks noChangeArrowheads="1"/>
          </p:cNvSpPr>
          <p:nvPr/>
        </p:nvSpPr>
        <p:spPr bwMode="auto">
          <a:xfrm>
            <a:off x="6084888" y="5786438"/>
            <a:ext cx="2813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solidFill>
                  <a:schemeClr val="bg1"/>
                </a:solidFill>
              </a:rPr>
              <a:t>Подготовила</a:t>
            </a:r>
            <a:r>
              <a:rPr lang="en-US" b="1">
                <a:solidFill>
                  <a:schemeClr val="bg1"/>
                </a:solidFill>
              </a:rPr>
              <a:t>: </a:t>
            </a:r>
            <a:r>
              <a:rPr lang="ru-RU" b="1">
                <a:solidFill>
                  <a:schemeClr val="bg1"/>
                </a:solidFill>
              </a:rPr>
              <a:t>воспитатель</a:t>
            </a:r>
          </a:p>
          <a:p>
            <a:r>
              <a:rPr lang="ru-RU" b="1">
                <a:solidFill>
                  <a:schemeClr val="bg1"/>
                </a:solidFill>
              </a:rPr>
              <a:t>МБДОУ № 19 </a:t>
            </a:r>
            <a:r>
              <a:rPr lang="en-US" b="1">
                <a:solidFill>
                  <a:schemeClr val="bg1"/>
                </a:solidFill>
              </a:rPr>
              <a:t>“</a:t>
            </a:r>
            <a:r>
              <a:rPr lang="ru-RU" b="1">
                <a:solidFill>
                  <a:schemeClr val="bg1"/>
                </a:solidFill>
              </a:rPr>
              <a:t>Ласточка</a:t>
            </a:r>
            <a:r>
              <a:rPr lang="en-US" b="1">
                <a:solidFill>
                  <a:schemeClr val="bg1"/>
                </a:solidFill>
              </a:rPr>
              <a:t>”</a:t>
            </a:r>
            <a:endParaRPr lang="ru-RU" b="1">
              <a:solidFill>
                <a:schemeClr val="bg1"/>
              </a:solidFill>
            </a:endParaRPr>
          </a:p>
          <a:p>
            <a:r>
              <a:rPr lang="ru-RU" b="1">
                <a:solidFill>
                  <a:schemeClr val="bg1"/>
                </a:solidFill>
              </a:rPr>
              <a:t>Сафиулина О.Н.</a:t>
            </a: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459788" y="6453188"/>
            <a:ext cx="684212" cy="4048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Elza-Otpusti_i_zabud_minus_(mp3.cc).mp3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51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77" r="-246"/>
          <a:stretch>
            <a:fillRect/>
          </a:stretch>
        </p:blipFill>
        <p:spPr bwMode="auto">
          <a:xfrm>
            <a:off x="4156075" y="3275013"/>
            <a:ext cx="1108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3762375"/>
            <a:ext cx="10080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2287588"/>
            <a:ext cx="12287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400175"/>
            <a:ext cx="12954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4370388"/>
            <a:ext cx="89693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58"/>
          <a:stretch>
            <a:fillRect/>
          </a:stretch>
        </p:blipFill>
        <p:spPr bwMode="auto">
          <a:xfrm>
            <a:off x="-31750" y="2984500"/>
            <a:ext cx="36464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685800"/>
            <a:ext cx="13620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844675"/>
            <a:ext cx="12192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85800"/>
            <a:ext cx="12477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549275"/>
            <a:ext cx="1143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13763" y="6381750"/>
            <a:ext cx="630237" cy="476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2075" y="74613"/>
            <a:ext cx="4791075" cy="3698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>
                <a:solidFill>
                  <a:srgbClr val="FFFF00"/>
                </a:solidFill>
              </a:rPr>
              <a:t>Помоги Хансу убрать то, что не должно летать.</a:t>
            </a:r>
          </a:p>
        </p:txBody>
      </p:sp>
      <p:pic>
        <p:nvPicPr>
          <p:cNvPr id="4" name="Elza-Otpusti_i_zabud_minus_(mp3.cc).mp3">
            <a:hlinkClick r:id="" action="ppaction://media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65659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-2.59259E-6 C 0.01041 0.00116 0.01979 0.00162 0.02968 0.00625 C 0.03507 0.01157 0.04635 0.02014 0.05243 0.02222 C 0.06041 0.03009 0.0658 0.03773 0.07031 0.04907 C 0.07309 0.07083 0.06857 0.04768 0.075 0.06018 C 0.0776 0.06528 0.07743 0.07199 0.07864 0.07778 C 0.07795 0.0993 0.08264 0.14954 0.07031 0.17454 C 0.06875 0.19097 0.06857 0.20787 0.06545 0.22384 C 0.06267 0.23843 0.05538 0.25324 0.05121 0.26667 C 0.0493 0.27292 0.04878 0.27986 0.04635 0.28565 C 0.04427 0.29051 0.03975 0.29259 0.03698 0.29676 C 0.02951 0.3081 0.02361 0.32338 0.01423 0.33171 C 0.00937 0.34282 -0.00122 0.35393 -0.01077 0.35718 C -0.03073 0.37292 -0.05157 0.39051 -0.075 0.39514 C -0.08403 0.40255 -0.09323 0.4044 -0.10365 0.40787 C -0.13143 0.40741 -0.1592 0.4081 -0.18698 0.40625 C -0.19723 0.40555 -0.21302 0.39375 -0.225 0.39051 C -0.229 0.38518 -0.23264 0.38426 -0.23698 0.3794 C -0.25052 0.36366 -0.23334 0.38102 -0.24636 0.36829 C -0.2467 0.36667 -0.2507 0.3544 -0.25122 0.35393 C -0.25243 0.35255 -0.25434 0.35278 -0.25591 0.35231 C -0.25868 0.34514 -0.26111 0.33912 -0.26545 0.33333 C -0.26684 0.32755 -0.26893 0.32245 -0.27136 0.31736 C -0.27292 0.30486 -0.27622 0.30417 -0.28091 0.29352 C -0.28386 0.26713 -0.28334 0.27685 -0.27969 0.23009 C -0.27865 0.21597 -0.26841 0.20509 -0.26198 0.19514 C -0.23247 0.14907 -0.19184 0.14444 -0.15 0.13495 C -0.11615 0.13588 -0.08716 0.1368 -0.05469 0.1412 C -0.01927 0.1544 -0.07292 0.13518 -0.01667 0.15069 C 0.02396 0.1618 -0.03681 0.15046 0.00243 0.15718 C 0.00868 0.16018 0.0151 0.16204 0.02135 0.16505 C 0.03836 0.17338 0.02118 0.16759 0.03333 0.1713 C 0.04062 0.17639 0.04687 0.18356 0.05468 0.18727 C 0.06423 0.19768 0.07309 0.20694 0.08455 0.21273 C 0.08906 0.2213 0.09774 0.22685 0.10364 0.23333 C 0.10955 0.23981 0.11389 0.24537 0.12031 0.25069 C 0.12396 0.2537 0.12743 0.25694 0.1309 0.26018 C 0.13368 0.26273 0.13923 0.26829 0.13923 0.26829 C 0.14253 0.27454 0.14705 0.2787 0.15121 0.28403 C 0.15399 0.29143 0.15833 0.2993 0.16198 0.30625 C 0.16493 0.3118 0.17135 0.32222 0.17135 0.32222 C 0.17517 0.33704 0.18038 0.35208 0.18698 0.36505 C 0.19062 0.38032 0.19305 0.39583 0.19635 0.41111 C 0.19774 0.41759 0.20121 0.43009 0.20121 0.43009 C 0.20208 0.43958 0.20347 0.44907 0.20364 0.4588 C 0.20399 0.4831 0.20312 0.50741 0.20243 0.53171 C 0.20208 0.54537 0.19618 0.5588 0.19288 0.5713 C 0.18819 0.58912 0.1868 0.61088 0.17864 0.62685 C 0.16041 0.6625 0.17621 0.63171 0.16423 0.64768 C 0.15625 0.65833 0.15052 0.66944 0.13923 0.67454 C 0.12656 0.68588 0.12656 0.68773 0.11423 0.69051 C 0.11146 0.69259 0.10885 0.69514 0.1059 0.69676 C 0.1033 0.69838 0.10017 0.69815 0.09757 0.7 C 0.09288 0.70347 0.08975 0.71065 0.08455 0.71273 C 0.08073 0.71435 0.075 0.71643 0.07135 0.71898 C 0.06163 0.72569 0.07673 0.71898 0.06076 0.72546 C 0.05798 0.72662 0.05243 0.72847 0.05243 0.72847 C 0.02743 0.72755 0.00225 0.72893 -0.02257 0.72546 C -0.02535 0.725 -0.02622 0.71921 -0.02865 0.71736 C -0.03073 0.71574 -0.03334 0.7162 -0.03577 0.71574 C -0.04636 0.70741 -0.05834 0.70463 -0.07032 0.70162 C -0.07344 0.69491 -0.07709 0.69259 -0.08212 0.68889 C -0.0915 0.68194 -0.09549 0.67546 -0.10591 0.6713 C -0.10938 0.66805 -0.11337 0.66528 -0.11667 0.6618 C -0.12483 0.65324 -0.12327 0.64792 -0.13455 0.64282 C -0.14011 0.63542 -0.1467 0.62917 -0.15122 0.6206 C -0.15903 0.60555 -0.16545 0.58981 -0.17257 0.57454 C -0.17414 0.56296 -0.17726 0.55741 -0.18334 0.54907 C -0.18646 0.5287 -0.19098 0.50949 -0.1941 0.48889 C -0.19445 0.48264 -0.19462 0.47616 -0.19532 0.46991 C -0.19618 0.46343 -0.19879 0.45069 -0.19879 0.45069 C -0.19809 0.42523 -0.20191 0.33472 -0.175 0.31111 C -0.1691 0.2956 -0.17778 0.31435 -0.16424 0.30162 C -0.16233 0.29977 -0.16198 0.29606 -0.16077 0.29352 C -0.15712 0.28565 -0.154 0.27731 -0.15 0.26991 C -0.14271 0.25625 -0.13282 0.24491 -0.125 0.23171 C -0.11632 0.2169 -0.10955 0.19954 -0.09757 0.18889 C -0.09445 0.17963 -0.08455 0.16157 -0.07743 0.1588 C -0.07101 0.15324 -0.06719 0.14815 -0.05955 0.14606 C -0.05591 0.1412 -0.05365 0.13843 -0.04879 0.13657 C -0.03854 0.12662 -0.03091 0.11366 -0.02136 0.10324 C -0.01684 0.09838 -0.01424 0.09213 -0.00955 0.08727 C -0.00573 0.05694 -0.01007 0.03634 1.66667E-6 0.00949 " pathEditMode="relative" ptsTypes="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954 -0.03657 C -0.00434 -0.03472 -0.00503 -0.03657 -0.00243 -0.03009 C -0.00034 -0.025 0.00348 -0.01435 0.00348 -0.01412 C 0.00452 0.00093 0.00573 0.01505 0.00834 0.0301 C 0.00799 0.06088 0.00851 0.09167 0.00712 0.12223 C 0.00695 0.12616 0.00434 0.1294 0.00348 0.13334 C -0.00086 0.15186 -0.00434 0.16968 -0.01076 0.18727 C -0.01545 0.21459 -0.02552 0.24306 -0.03698 0.26667 C -0.04062 0.27408 -0.04531 0.28056 -0.04774 0.28889 C -0.05086 0.29977 -0.05642 0.30741 -0.06076 0.31736 C -0.08576 0.3757 -0.11319 0.40533 -0.15243 0.44607 C -0.15573 0.44954 -0.1585 0.45394 -0.16215 0.45718 C -0.16892 0.46389 -0.17639 0.46945 -0.18333 0.47616 C -0.19548 0.4882 -0.20816 0.5044 -0.22274 0.51111 C -0.23385 0.52315 -0.24878 0.53033 -0.26319 0.53334 C -0.27934 0.54283 -0.29826 0.54121 -0.31562 0.54422 C -0.35416 0.54236 -0.40416 0.54838 -0.44166 0.52199 C -0.4559 0.51227 -0.47291 0.50209 -0.48576 0.48889 C -0.49444 0.47963 -0.50225 0.46945 -0.51319 0.46644 C -0.52795 0.44329 -0.52135 0.45232 -0.53229 0.4382 C -0.53489 0.42662 -0.54097 0.42061 -0.54409 0.40926 C -0.54722 0.39885 -0.54791 0.38843 -0.55121 0.37778 C -0.55382 0.35764 -0.55625 0.3375 -0.55833 0.31736 C -0.55798 0.29723 -0.55972 0.27686 -0.55729 0.25718 C -0.55659 0.25209 -0.53472 0.21922 -0.53333 0.21736 C -0.52257 0.20301 -0.51232 0.18658 -0.5 0.17454 C -0.49531 0.17014 -0.49097 0.16505 -0.48576 0.16181 C -0.48333 0.16019 -0.4809 0.15903 -0.47864 0.15718 C -0.46302 0.14399 -0.44826 0.12686 -0.43229 0.11436 C -0.42934 0.11204 -0.42569 0.11158 -0.42274 0.10949 C -0.41093 0.10116 -0.39982 0.09144 -0.38819 0.08264 C -0.37343 0.07153 -0.35885 0.05486 -0.34288 0.04769 C -0.32083 0.03774 -0.2993 0.03172 -0.27621 0.02848 C -0.23211 0.03195 -0.20989 0.03542 -0.1743 0.03959 C -0.16076 0.04375 -0.14514 0.04699 -0.13229 0.05394 C -0.11007 0.06574 -0.12413 0.06181 -0.10954 0.06505 C -0.1 0.07153 -0.07968 0.07986 -0.07274 0.08889 C -0.06666 0.09653 -0.05989 0.10186 -0.05364 0.10949 C -0.03576 0.13149 -0.01823 0.15209 -0.00607 0.18102 C -0.0052 0.18519 -0.00486 0.18959 -0.00364 0.19375 C -0.00243 0.19815 -3.61111E-6 0.20186 0.00105 0.20625 C 0.00886 0.2375 -0.00503 0.19792 0.00591 0.22709 C 0.01007 0.27292 0.01407 0.32246 0.00226 0.36667 C -0.00746 0.40324 -0.02951 0.4375 -0.05364 0.45857 C -0.06927 0.47246 -0.08472 0.4875 -0.10364 0.49051 C -0.11354 0.49607 -0.12274 0.49838 -0.13333 0.5 C -0.16371 0.51528 -0.20347 0.5051 -0.23229 0.50486 C -0.25225 0.49885 -0.27812 0.48936 -0.29652 0.47778 C -0.30295 0.47361 -0.30902 0.46829 -0.31562 0.46505 C -0.31805 0.46389 -0.32673 0.46019 -0.32986 0.45718 C -0.33784 0.44954 -0.34496 0.44005 -0.35243 0.43149 C -0.35538 0.42431 -0.36007 0.4213 -0.36319 0.41436 C -0.37187 0.39399 -0.35954 0.41736 -0.36909 0.4 C -0.37031 0.3919 -0.3717 0.38473 -0.375 0.37778 C -0.38107 0.33797 -0.37743 0.29491 -0.37621 0.25556 C -0.37586 0.24584 -0.36892 0.23125 -0.36666 0.22223 C -0.36319 0.20857 -0.35764 0.19445 -0.35121 0.18264 C -0.34791 0.17662 -0.34062 0.16505 -0.34062 0.16528 C -0.3375 0.14468 -0.32482 0.13287 -0.31666 0.11598 C -0.31527 0.11297 -0.31493 0.10903 -0.31319 0.10625 C -0.31093 0.10255 -0.30746 0.10024 -0.30486 0.09676 C -0.29895 0.08889 -0.29149 0.07292 -0.28454 0.06829 C -0.27482 0.06158 -0.26892 0.05371 -0.26076 0.04445 C -0.25781 0.04098 -0.25451 0.03797 -0.25121 0.03496 C -0.24861 0.03264 -0.24531 0.03125 -0.24288 0.02848 C -0.23941 0.02477 -0.2368 0.01991 -0.23333 0.01598 C -0.21857 -0.00069 -0.19461 -0.02268 -0.17621 -0.03333 C -0.17031 -0.0412 -0.16597 -0.04514 -0.15833 -0.0493 C -0.15173 -0.0581 -0.14184 -0.06435 -0.13333 -0.07152 C -0.11909 -0.07106 -0.10468 -0.07222 -0.09062 -0.0699 C -0.0776 -0.06782 -0.06927 -0.0581 -0.05729 -0.05393 C -0.05416 -0.05162 -0.05086 -0.05 -0.04774 -0.04768 C -0.03958 -0.04143 -0.0427 -0.03889 -0.03229 -0.03657 C -0.01232 -0.02291 -0.02951 -0.03611 -0.01909 -0.02546 C -0.01684 -0.02314 -0.01198 -0.01898 -0.01198 -0.01875 C -0.00989 -0.01504 -0.00208 -3.7037E-6 -3.61111E-6 -3.7037E-6 " pathEditMode="relative" rAng="0" ptsTypes="fffffff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37" y="274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-7.40741E-6 C 0.00035 0.00161 0.00017 0.0037 0.00104 0.00462 C 0.00469 0.00856 0.01406 0.01411 0.01892 0.01573 C 0.02326 0.01967 0.02656 0.01921 0.02969 0.02522 C 0.03142 0.0324 0.03403 0.03911 0.03802 0.04444 C 0.03837 0.04606 0.03871 0.04768 0.03924 0.04907 C 0.03993 0.05069 0.04115 0.05208 0.04167 0.05393 C 0.04427 0.06203 0.04618 0.07013 0.05 0.07777 C 0.05226 0.08772 0.0493 0.07661 0.05469 0.08888 C 0.05937 0.09976 0.06215 0.11481 0.07014 0.12222 C 0.07587 0.13356 0.07292 0.12893 0.07847 0.13634 C 0.08246 0.16041 0.08472 0.18333 0.07847 0.20786 C 0.07726 0.21226 0.06649 0.22384 0.06302 0.22847 C 0.03993 0.25925 0.01996 0.27407 -0.0132 0.27777 C -0.03281 0.2949 -0.06146 0.28055 -0.08455 0.27777 C -0.09028 0.27013 -0.0974 0.27175 -0.10486 0.26805 C -0.11927 0.26087 -0.13385 0.253 -0.14774 0.24444 C -0.1526 0.23749 -0.15938 0.23564 -0.16441 0.22847 C -0.16719 0.22453 -0.1691 0.2199 -0.17153 0.21573 C -0.17344 0.21249 -0.17639 0.21064 -0.17865 0.20786 C -0.18038 0.1986 -0.1849 0.19606 -0.1882 0.18726 C -0.19063 0.18078 -0.19323 0.17476 -0.19531 0.16805 C -0.20035 0.15161 -0.20156 0.13448 -0.20486 0.11735 C -0.20417 0.06342 -0.22135 0.01828 -0.18333 0.003 C -0.1783 0.00092 -0.16979 -0.0007 -0.16441 -0.00163 C -0.15174 -0.00394 -0.13889 -0.00603 -0.12622 -0.00811 C -0.11667 -0.00765 -0.10729 -0.00741 -0.09774 -0.00649 C -0.09132 -0.00579 -0.08403 -0.00024 -0.07743 0.00138 C -0.07587 0.003 -0.07448 0.00509 -0.07274 0.00624 C -0.07118 0.00717 -0.06927 0.00671 -0.06788 0.00786 C -0.05695 0.01597 -0.07361 0.00995 -0.05833 0.01411 C -0.05417 0.02013 -0.04879 0.0243 -0.04288 0.02685 C -0.03299 0.0405 -0.02326 0.05462 -0.01441 0.06967 C -0.00972 0.07777 -0.00799 0.08472 -0.00243 0.09189 C 0.00035 0.10624 -0.0033 0.08935 0.00226 0.10786 C 0.00365 0.11249 0.00295 0.11782 0.00469 0.12222 C 0.00538 0.1243 0.00712 0.12522 0.00833 0.12685 C 0.00955 0.13842 0.01024 0.14907 0.01302 0.16018 C 0.01424 0.18055 0.01719 0.20069 0.02014 0.2206 C 0.01979 0.24536 0.01962 0.27036 0.01892 0.29513 C 0.01858 0.30393 0.01771 0.31272 0.01302 0.31897 C 0.00955 0.33217 0.00399 0.34606 -0.00486 0.35393 C -0.00799 0.35972 -0.01042 0.36435 -0.01563 0.36666 C -0.02014 0.37569 -0.01493 0.36759 -0.02274 0.37291 C -0.02934 0.37754 -0.03281 0.38356 -0.04063 0.38564 C -0.05469 0.3949 -0.07049 0.39583 -0.08576 0.39999 C -0.09236 0.40416 -0.09896 0.40462 -0.10608 0.40624 C -0.14028 0.40509 -0.14254 0.40671 -0.16563 0.39999 C -0.17396 0.39235 -0.18316 0.38935 -0.19167 0.3824 C -0.19965 0.37592 -0.20521 0.36666 -0.2132 0.36018 C -0.21892 0.34698 -0.22934 0.33772 -0.2382 0.32847 C -0.2434 0.32291 -0.24774 0.31666 -0.25365 0.31249 C -0.25608 0.30138 -0.26198 0.28703 -0.26667 0.27777 C -0.2691 0.27291 -0.27396 0.26342 -0.27396 0.26342 C -0.27431 0.26018 -0.27465 0.24907 -0.27622 0.24444 C -0.2842 0.22106 -0.27726 0.24652 -0.28108 0.23171 C -0.28316 0.20092 -0.2875 0.17036 -0.29063 0.13958 C -0.28976 0.09907 -0.29028 0.06342 -0.275 0.02847 C -0.27153 0.01203 -0.27813 0.04421 -0.27274 0.0111 C -0.27083 -0.00024 -0.27031 0.0037 -0.26788 -0.00649 C -0.26424 -0.022 -0.26267 -0.0294 -0.25608 -0.04306 C -0.25313 -0.05788 -0.25764 -0.04052 -0.25 -0.05417 C -0.24792 -0.05788 -0.2474 -0.06297 -0.24531 -0.06667 C -0.24201 -0.0845 -0.22726 -0.09214 -0.21788 -0.10325 C -0.20938 -0.11343 -0.21563 -0.11019 -0.20608 -0.11274 C -0.19201 -0.12223 -0.17205 -0.12616 -0.15608 -0.12871 C -0.13854 -0.13658 -0.11545 -0.13079 -0.09774 -0.12871 C -0.09566 -0.12755 -0.09375 -0.1264 -0.09167 -0.12547 C -0.08854 -0.12408 -0.08229 -0.12223 -0.08229 -0.12223 C -0.07517 -0.11621 -0.08229 -0.1213 -0.07031 -0.1176 C -0.06372 -0.11552 -0.05764 -0.11089 -0.05122 -0.10811 C -0.04236 -0.09978 -0.03177 -0.09376 -0.02153 -0.0889 C -0.0184 -0.08288 -0.01441 -0.08033 -0.01076 -0.07478 C -0.00938 -0.07269 -0.00885 -0.07015 -0.00729 -0.06829 C -0.00521 -0.06575 -2.5E-6 -0.06204 -2.5E-6 -0.06204 C 0.00226 -0.05186 -0.0007 -0.06251 0.00469 -0.05255 C 0.00799 -0.04653 0.01111 -0.0389 0.01302 -0.03195 C 0.01389 -0.02871 0.01458 -0.02547 0.01545 -0.02223 C 0.0158 -0.02061 0.01667 -0.0176 0.01667 -0.0176 C 0.01823 -0.00116 0.01771 -0.01019 0.01771 0.00948 " pathEditMode="relative" ptsTypes="fffffffffff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1.85185E-6 C -0.00121 0.02361 0.00313 0.04097 -0.01059 0.05417 C -0.01424 0.06111 -0.01875 0.06389 -0.02378 0.06829 C -0.02517 0.06968 -0.02587 0.07222 -0.02726 0.07315 C -0.03142 0.07593 -0.03941 0.07685 -0.04392 0.07801 C -0.05642 0.08565 -0.06944 0.0743 -0.08212 0.0713 C -0.09583 0.06458 -0.10937 0.0588 -0.12378 0.05417 C -0.13108 0.04907 -0.1368 0.04699 -0.14514 0.04468 C -0.14878 0.0375 -0.1533 0.03565 -0.15937 0.03356 C -0.16476 0.02639 -0.17014 0.01991 -0.17726 0.01597 C -0.18542 0.00532 -0.19514 -0.00232 -0.20347 -0.0125 C -0.20972 -0.02014 -0.21979 -0.03056 -0.225 -0.03958 C -0.23194 -0.05162 -0.22483 -0.04931 -0.23924 -0.06181 C -0.24826 -0.06968 -0.24444 -0.06528 -0.25104 -0.07454 C -0.25399 -0.09815 -0.2625 -0.12593 -0.27135 -0.14769 C -0.27448 -0.15532 -0.27864 -0.16111 -0.2809 -0.16991 C -0.28177 -0.18982 -0.28177 -0.19653 -0.28802 -0.2125 C -0.28559 -0.23032 -0.28559 -0.25255 -0.27847 -0.26806 C -0.27326 -0.2956 -0.27222 -0.3257 -0.26545 -0.35232 C -0.26285 -0.36227 -0.25799 -0.36991 -0.25469 -0.3794 C -0.24705 -0.40116 -0.23889 -0.42407 -0.22604 -0.4412 C -0.2217 -0.45301 -0.21528 -0.46065 -0.20833 -0.46968 C -0.20191 -0.47824 -0.19444 -0.4919 -0.1868 -0.49815 C -0.18142 -0.50255 -0.17517 -0.50764 -0.17014 -0.5125 C -0.16146 -0.5213 -0.17309 -0.51412 -0.16059 -0.52037 C -0.15625 -0.52639 -0.15469 -0.52986 -0.14878 -0.5331 C -0.14288 -0.53634 -0.1309 -0.5412 -0.1309 -0.5412 C -0.11024 -0.56065 -0.13316 -0.54144 -0.11545 -0.55093 C -0.11354 -0.55162 -0.11233 -0.55417 -0.11059 -0.55532 C -0.10642 -0.55833 -0.10226 -0.56181 -0.09757 -0.56343 C -0.08993 -0.5662 -0.08177 -0.56505 -0.07378 -0.56644 C -0.05156 -0.5794 -0.00399 -0.57963 0.0191 -0.58079 C 0.03455 -0.58032 0.05017 -0.58056 0.06563 -0.57917 C 0.07153 -0.5787 0.07656 -0.57338 0.08229 -0.5713 C 0.10156 -0.56412 0.12066 -0.55764 0.14063 -0.5537 C 0.15208 -0.54931 0.16285 -0.54352 0.17396 -0.53796 C 0.18629 -0.53171 0.18507 -0.53495 0.19653 -0.52685 C 0.20851 -0.51829 0.21927 -0.50301 0.22865 -0.49051 C 0.23021 -0.4882 0.23281 -0.4875 0.23455 -0.48565 C 0.23715 -0.48287 0.23941 -0.47917 0.24167 -0.47593 C 0.24879 -0.46528 0.25695 -0.45046 0.26198 -0.43796 C 0.27014 -0.41759 0.26076 -0.43171 0.27031 -0.41921 C 0.27379 -0.40509 0.27847 -0.39607 0.28698 -0.38704 C 0.29011 -0.375 0.29549 -0.36343 0.29774 -0.3507 C 0.30017 -0.33657 0.30226 -0.32315 0.30608 -0.30926 C 0.30955 -0.26945 0.30747 -0.22917 0.31076 -0.18889 C 0.30955 -0.1632 0.31024 -0.15509 0.3 -0.13495 C 0.29688 -0.11898 0.29601 -0.12384 0.28698 -0.11412 C 0.28438 -0.10347 0.27708 -0.09398 0.27153 -0.08565 C 0.26493 -0.0757 0.25764 -0.06227 0.25 -0.0537 C 0.24722 -0.05046 0.23594 -0.03982 0.23108 -0.03634 C 0.22882 -0.03472 0.22396 -0.0331 0.22396 -0.0331 C 0.2184 -0.02755 0.21163 -0.01806 0.20486 -0.01574 C 0.20017 -0.01157 0.19618 -0.01111 0.19063 -0.00926 C 0.15955 0.01643 0.12222 0.02593 0.08698 0.03796 C 0.07448 0.04861 0.05851 0.04768 0.0441 0.05093 C 0.03611 0.05023 0.02813 0.05116 0.02031 0.04907 C 0.01892 0.04907 0.0191 0.0456 0.01788 0.04468 C 0.01111 0.03866 0.00139 0.04097 -0.00469 0.03356 " pathEditMode="relative" ptsTypes="ffffffff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6.2963E-6 C -0.01528 -0.00671 0.00017 -0.00046 -0.03924 -0.00486 C -0.04688 -0.00578 -0.05226 -0.01064 -0.05955 -0.01273 C -0.06806 -0.01851 -0.07414 -0.02916 -0.08334 -0.03333 C -0.09184 -0.04467 -0.10886 -0.06527 -0.12032 -0.06828 C -0.12969 -0.08078 -0.14132 -0.08611 -0.15122 -0.09699 C -0.15782 -0.10439 -0.16493 -0.11134 -0.17136 -0.11921 C -0.17882 -0.12824 -0.18629 -0.14004 -0.19532 -0.14606 C -0.20052 -0.16018 -0.21059 -0.17847 -0.22136 -0.18587 C -0.22795 -0.20277 -0.23091 -0.21921 -0.23924 -0.23495 C -0.24254 -0.25486 -0.24341 -0.26203 -0.25365 -0.27777 C -0.2467 -0.34143 -0.26545 -0.41782 -0.23455 -0.4699 C -0.22639 -0.50717 -0.20295 -0.53287 -0.18698 -0.56365 C -0.17153 -0.59351 -0.15122 -0.61388 -0.12865 -0.63333 C -0.10851 -0.65069 -0.125 -0.64212 -0.10365 -0.65717 C -0.08646 -0.66921 -0.06875 -0.67986 -0.05122 -0.6905 C -0.04584 -0.69374 -0.04115 -0.69861 -0.03577 -0.70162 C -0.0217 -0.70925 -0.00591 -0.71157 0.00833 -0.71921 C 0.0125 -0.72152 0.01614 -0.72523 0.02031 -0.72708 C 0.03177 -0.73194 0.04757 -0.73055 0.05955 -0.73171 C 0.07448 -0.73842 0.07482 -0.74004 0.09531 -0.73819 C 0.10486 -0.73726 0.12378 -0.73171 0.12378 -0.73171 C 0.1368 -0.72337 0.15069 -0.71736 0.16423 -0.71111 C 0.17291 -0.70717 0.18003 -0.69444 0.18576 -0.68587 C 0.19114 -0.67777 0.19861 -0.67222 0.20364 -0.66365 C 0.20746 -0.65694 0.21423 -0.64282 0.21423 -0.64282 C 0.2217 -0.61064 0.21302 -0.64074 0.22378 -0.61759 C 0.23073 -0.60254 0.23402 -0.58541 0.24045 -0.5699 C 0.24271 -0.55254 0.24861 -0.53657 0.25121 -0.51921 C 0.25243 -0.49953 0.25416 -0.47986 0.25711 -0.46041 C 0.26163 -0.40115 0.2592 -0.38032 0.25711 -0.29699 C 0.25659 -0.27777 0.25347 -0.26087 0.24878 -0.24282 C 0.24774 -0.23865 0.24531 -0.23032 0.24531 -0.23032 C 0.24271 -0.20624 0.23385 -0.1868 0.22621 -0.16504 C 0.22413 -0.15902 0.22413 -0.15162 0.22135 -0.14606 C 0.21475 -0.1331 0.20607 -0.12152 0.19878 -0.10949 C 0.18663 -0.08935 0.17413 -0.06944 0.15833 -0.05393 C 0.14236 -0.03842 0.12361 -0.02847 0.10468 -0.0206 C 0.10121 -0.01921 0.09774 -0.01736 0.09409 -0.01597 C 0.08906 -0.01412 0.07864 -0.01111 0.07864 -0.01111 C 0.07083 -0.00624 0.06284 -0.00532 0.05468 -0.00162 C 0.04774 0.00163 0.04132 0.00579 0.03455 0.0095 C -0.00313 0.00764 0.00677 0.00672 -0.02032 6.2963E-6 C -0.03854 -0.01041 -0.07101 -0.01851 -0.08455 -0.03657 C -0.09462 -0.04999 -0.1033 -0.05972 -0.11667 -0.06666 C -0.14115 -0.0993 -0.15886 -0.13981 -0.17136 -0.18263 C -0.17396 -0.20162 -0.17865 -0.21944 -0.18212 -0.23819 C -0.18403 -0.28634 -0.18785 -0.33564 -0.17865 -0.38263 C -0.17778 -0.38749 -0.17778 -0.39259 -0.17622 -0.39699 C -0.17084 -0.41296 -0.16042 -0.43032 -0.15243 -0.44444 C -0.14393 -0.45949 -0.11476 -0.48009 -0.10122 -0.48263 C -0.09809 -0.48333 -0.09479 -0.48379 -0.09167 -0.48425 C -0.08455 -0.48541 -0.07032 -0.48726 -0.07032 -0.48726 C -0.05365 -0.48634 -0.03698 -0.48564 -0.02032 -0.48425 C -0.01789 -0.48402 -0.01528 -0.48402 -0.01302 -0.48263 C -0.01025 -0.48078 -0.00851 -0.47685 -0.00591 -0.47476 C 8.33333E-7 -0.4699 0.00694 -0.46712 0.01302 -0.46203 C 0.01666 -0.45902 0.02378 -0.45254 0.02378 -0.45254 C 0.03073 -0.44027 0.04132 -0.43425 0.05121 -0.42708 C 0.06319 -0.41851 0.0743 -0.40185 0.08211 -0.38726 C 0.08541 -0.3706 0.09323 -0.35462 0.1 -0.33981 C 0.10295 -0.32407 0.09878 -0.34282 0.10468 -0.32708 C 0.11302 -0.30486 0.1026 -0.32662 0.10955 -0.31273 C 0.11406 -0.26226 0.13246 -0.18333 0.10468 -0.14768 C 0.10034 -0.13194 0.09722 -0.11643 0.08802 -0.10486 C 0.08559 -0.09374 0.07725 -0.08148 0.07031 -0.07476 C 0.06371 -0.06157 0.07239 -0.07662 0.06423 -0.06828 C 0.06041 -0.06435 0.05729 -0.05949 0.05364 -0.05555 C 0.04514 -0.04606 0.03437 -0.03333 0.02378 -0.0287 C 0.01684 -0.02222 0.01128 -0.02013 0.00364 -0.01759 C -0.00643 -0.01412 -0.0007 -0.01435 -0.00469 -0.01435 " pathEditMode="relative" ptsTypes="ffffffffffff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8889E-6 4.07407E-6 C -0.00556 -0.06528 -0.0059 -0.06389 3.88889E-6 -0.18241 C 0.00104 -0.2051 0.01892 -0.23056 0.02847 -0.24769 C 0.06458 -0.31227 0.12309 -0.32084 0.17969 -0.32385 C 0.23264 -0.33287 0.28524 -0.32153 0.33802 -0.31736 C 0.35347 -0.30787 0.36944 -0.30394 0.38559 -0.29676 C 0.39983 -0.29051 0.41285 -0.28195 0.42726 -0.27616 C 0.43715 -0.2669 0.44705 -0.26297 0.45833 -0.25718 C 0.46805 -0.24607 0.47986 -0.2382 0.48924 -0.22686 C 0.49236 -0.22315 0.49444 -0.21806 0.49757 -0.21436 C 0.50399 -0.20672 0.51163 -0.20162 0.51771 -0.19352 C 0.52465 -0.18426 0.5309 -0.17361 0.5368 -0.16343 C 0.53854 -0.15695 0.54149 -0.15116 0.54271 -0.14445 C 0.54479 -0.13357 0.54757 -0.11111 0.54757 -0.11111 C 0.54792 -0.10486 0.54774 -0.09838 0.54878 -0.09213 C 0.54983 -0.08611 0.55312 -0.08079 0.55347 -0.07454 C 0.55503 -0.03982 0.55226 -0.00139 0.54878 0.03333 C 0.54774 0.04351 0.54826 0.05902 0.54514 0.06828 C 0.54271 0.07569 0.53559 0.08889 0.53559 0.08889 C 0.53437 0.10463 0.53229 0.11551 0.52847 0.13009 C 0.52812 0.13333 0.52847 0.1368 0.52726 0.13981 C 0.52517 0.14514 0.51892 0.15393 0.51892 0.15393 C 0.51667 0.16574 0.51128 0.18032 0.50226 0.18426 C 0.49844 0.18819 0.4941 0.1912 0.49045 0.19537 C 0.4842 0.20254 0.47708 0.21226 0.46892 0.21597 C 0.45937 0.2287 0.44774 0.23287 0.43559 0.23981 C 0.41927 0.24907 0.4342 0.24421 0.42135 0.24768 C 0.4092 0.25833 0.39653 0.26504 0.38333 0.27314 C 0.37378 0.27893 0.36476 0.28819 0.35469 0.29213 C 0.35347 0.29259 0.3375 0.29537 0.3368 0.29537 C 0.32118 0.30671 0.30451 0.30926 0.2868 0.31111 C 0.25538 0.30902 0.22396 0.30764 0.19271 0.30486 C 0.17708 0.30347 0.16163 0.29166 0.14392 0.28889 C 0.1276 0.27754 0.1118 0.26713 0.09514 0.25717 C 0.08611 0.25185 0.07656 0.24861 0.06771 0.24282 C 0.05 0.23101 0.03559 0.21689 0.01892 0.20324 C 0.00521 0.19189 -0.00695 0.17893 -0.01563 0.16041 C -0.01667 0.15069 -0.01997 0.13796 -0.02274 0.1287 C -0.02535 0.11273 -0.02379 0.11898 -0.02622 0.10949 C -0.0257 0.08842 -0.02969 0.06574 -0.02396 0.04606 C -0.02222 0.04004 -0.01788 0.02939 -0.01441 0.02384 C -0.01302 0.02152 -0.00955 0.01759 -0.00955 0.01759 " pathEditMode="relative" ptsTypes="fffffffffffffffffffffffffffffffffffffffffA">
                                      <p:cBhvr>
                                        <p:cTn id="1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5.27778E-6 -4.07407E-6 C -0.01424 -0.01481 -0.00452 -0.04329 -0.00938 -0.06505 C -0.01112 -0.08148 -0.01285 -0.11181 -0.02379 -0.12222 C -0.03126 -0.1588 -0.02067 -0.10949 -0.02969 -0.14282 C -0.03369 -0.15718 -0.03178 -0.15787 -0.04167 -0.16667 C -0.04376 -0.17616 -0.04133 -0.16759 -0.04758 -0.1794 C -0.0533 -0.19028 -0.05886 -0.20093 -0.06546 -0.21111 C -0.07049 -0.21898 -0.08143 -0.22569 -0.08803 -0.23171 C -0.09879 -0.2419 -0.10921 -0.25417 -0.12258 -0.25718 C -0.15452 -0.27569 -0.18421 -0.28218 -0.21893 -0.28426 C -0.22726 -0.28264 -0.24514 -0.28032 -0.25469 -0.27454 C -0.26077 -0.27083 -0.26598 -0.2625 -0.27136 -0.25718 C -0.28716 -0.24143 -0.29879 -0.23148 -0.3106 -0.20949 C -0.31181 -0.20301 -0.31424 -0.19861 -0.31546 -0.19213 C -0.3165 -0.16806 -0.32153 -0.13449 -0.31303 -0.11273 C -0.31025 -0.09468 -0.30087 -0.07014 -0.29271 -0.05556 C -0.29115 -0.04653 -0.28768 -0.04028 -0.28212 -0.03495 C -0.27744 -0.02546 -0.27084 -0.01968 -0.26424 -0.01273 C -0.26268 -0.00625 -0.25955 -0.00486 -0.25469 -0.00324 C -0.24202 0.00069 -0.23091 0.00347 -0.21771 0.00463 C -0.20192 0.01065 -0.18768 0.00903 -0.17136 0.00787 C -0.17014 0.00625 -0.1691 0.00463 -0.16771 0.00324 C -0.16546 0.00093 -0.1606 -0.00324 -0.1606 -0.00324 C -0.14358 -0.03403 -0.12848 -0.06736 -0.10834 -0.09537 C -0.1007 -0.10602 -0.09237 -0.11643 -0.08438 -0.12708 C -0.08126 -0.13125 -0.07258 -0.13495 -0.07258 -0.13495 C -0.06494 -0.14792 -0.07379 -0.13426 -0.0606 -0.14931 C -0.04028 -0.17268 -0.0606 -0.15208 -0.04758 -0.16505 C -0.04254 -0.175 -0.03455 -0.17824 -0.02726 -0.18426 C -0.02084 -0.18958 -0.01546 -0.19676 -0.00834 -0.2 C 0.01041 -0.21921 0.03246 -0.23148 0.05607 -0.23495 C 0.06597 -0.24074 0.07499 -0.24421 0.08576 -0.24606 C 0.10242 -0.25579 0.08472 -0.24699 0.10833 -0.25231 C 0.11527 -0.25393 0.12864 -0.2588 0.12864 -0.2588 C 0.16753 -0.25648 0.14548 -0.25764 0.16562 -0.25231 C 0.1743 -0.24676 0.18194 -0.23819 0.1894 -0.23009 C 0.19461 -0.22431 0.19722 -0.21551 0.20364 -0.21273 C 0.20763 -0.20602 0.20833 -0.19884 0.21197 -0.19213 C 0.21649 -0.17477 0.2177 -0.15486 0.21909 -0.13657 C 0.21736 -0.07477 0.22361 -0.07106 0.21076 -0.03333 C 0.20833 -0.01111 0.20347 0.00995 0.19895 0.03171 C 0.19756 0.03843 0.19774 0.0456 0.19652 0.05232 C 0.19479 0.06227 0.19131 0.07107 0.1894 0.08102 C 0.18472 0.10486 0.17777 0.1456 0.1644 0.16343 C 0.16267 0.17292 0.15885 0.18032 0.15364 0.18727 C 0.14861 0.2037 0.15486 0.18588 0.14409 0.20463 C 0.14322 0.20602 0.14374 0.2081 0.14288 0.20949 C 0.13836 0.21667 0.1342 0.22431 0.12864 0.23009 C 0.11944 0.24005 0.10798 0.24653 0.09774 0.25394 C 0.08611 0.2625 0.07499 0.27315 0.06319 0.28102 C 0.0493 0.29028 0.03194 0.29213 0.01666 0.29514 C -5.27778E-6 0.30208 -0.0158 0.30324 -0.03334 0.30463 C -0.06146 0.3037 -0.0698 0.30417 -0.09167 0.29838 C -0.11285 0.28403 -0.14185 0.27384 -0.15712 0.24769 C -0.16112 0.23357 -0.16823 0.22315 -0.17726 0.21435 C -0.17848 0.20602 -0.18143 0.20023 -0.18334 0.19213 C -0.18698 0.17593 -0.19115 0.16042 -0.19514 0.14444 C -0.1974 0.13565 -0.19758 0.12662 -0.19879 0.11736 C -0.20018 0.10718 -0.2033 0.09769 -0.20469 0.08727 C -0.20348 0.06204 -0.20209 0.04907 -0.19271 0.02847 C -0.19098 0.01782 -0.18577 0.01806 -0.17969 0.01111 C -0.17587 0.00671 -0.17258 0.00162 -0.16893 -0.00324 C -0.15938 -0.01597 -0.14966 -0.02685 -0.13924 -0.03819 C -0.13716 -0.04051 -0.1356 -0.04398 -0.13334 -0.04606 C -0.129 -0.05 -0.1224 -0.05208 -0.11771 -0.05556 C -0.10678 -0.06389 -0.11823 -0.0581 -0.10938 -0.06204 C -0.09948 -0.07176 -0.08855 -0.07755 -0.07726 -0.08264 C -0.06546 -0.08009 -0.05435 -0.07685 -0.04271 -0.07454 C -0.03733 -0.06991 -0.03178 -0.06551 -0.02605 -0.06204 C -0.02448 -0.0544 -0.0231 -0.05278 -0.01771 -0.04931 C -0.0158 -0.04028 -0.01841 -0.04745 -0.01303 -0.04282 C -0.01164 -0.04167 -0.00938 -0.03819 -0.00938 -0.03819 " pathEditMode="relative" ptsTypes="ffffffffffffffffff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11111E-6 2.59259E-6 C 0.00487 -0.01899 0.01668 -0.0301 0.02622 -0.04445 C 0.03734 -0.06111 0.03473 -0.06019 0.04411 -0.0713 C 0.05591 -0.08542 0.06963 -0.09861 0.08334 -0.10949 C 0.09185 -0.11621 0.10053 -0.11852 0.10956 -0.12385 C 0.11251 -0.12547 0.11494 -0.12848 0.11789 -0.1301 C 0.1264 -0.13496 0.13577 -0.13611 0.14411 -0.14121 C 0.14619 -0.1426 0.14775 -0.14514 0.15001 -0.14607 C 0.16234 -0.15162 0.17761 -0.15232 0.19046 -0.15394 C 0.21789 -0.15232 0.24515 -0.15093 0.27258 -0.14908 C 0.27622 -0.14885 0.27987 -0.14931 0.28334 -0.14769 C 0.34341 -0.11852 0.28872 -0.1375 0.32622 -0.12547 C 0.34706 -0.10764 0.37102 -0.09885 0.39289 -0.08403 C 0.40105 -0.07848 0.41147 -0.06366 0.41911 -0.06019 C 0.42674 -0.05 0.41859 -0.06274 0.42379 -0.04283 C 0.42622 -0.0338 0.43056 -0.02616 0.43334 -0.01736 C 0.43595 0.00671 0.44098 0.02963 0.44289 0.05393 C 0.44254 0.08518 0.44237 0.11643 0.44168 0.14768 C 0.44168 0.1493 0.44063 0.15069 0.44046 0.15231 C 0.43942 0.16481 0.44306 0.1824 0.43213 0.18726 C 0.42345 0.1993 0.41754 0.21435 0.40956 0.22708 C 0.40452 0.23518 0.39775 0.24236 0.39289 0.25092 C 0.39011 0.25578 0.38872 0.2618 0.38577 0.26666 C 0.38056 0.275 0.37345 0.28101 0.36789 0.28889 C 0.36442 0.29375 0.36216 0.30023 0.35834 0.30486 C 0.3481 0.31736 0.33681 0.32708 0.32379 0.33333 C 0.31737 0.34722 0.30765 0.34838 0.29636 0.35231 C 0.28265 0.35717 0.26876 0.36226 0.2547 0.36504 C 0.23178 0.36412 0.20869 0.36389 0.18577 0.36203 C 0.17709 0.36134 0.1672 0.35324 0.15834 0.35092 C 0.14654 0.34375 0.13994 0.34166 0.12744 0.33981 C 0.09185 0.32546 0.05869 0.30578 0.02501 0.28426 C 0.01303 0.27662 0.00296 0.26689 -0.00954 0.26041 C -0.02221 0.24606 -0.01388 0.25439 -0.03576 0.23819 C -0.03766 0.2368 -0.03871 0.23356 -0.04044 0.23171 C -0.04669 0.22453 -0.05329 0.21805 -0.05954 0.21111 C -0.06405 0.20625 -0.0651 0.20023 -0.06787 0.19375 C -0.07135 0.18588 -0.07655 0.18078 -0.07985 0.17314 C -0.08419 0.16296 -0.08576 0.15115 -0.09044 0.1412 C -0.09218 0.13217 -0.09287 0.12639 -0.09652 0.11898 C -0.09808 0.1074 -0.09964 0.09583 -0.10121 0.08426 C -0.10155 0.07777 -0.10242 0.07152 -0.10242 0.06504 C -0.10242 0.04259 -0.09791 0.02546 -0.08819 0.00787 C -0.07482 -0.01598 -0.08489 0.00532 -0.07499 -0.00787 C -0.06839 -0.01667 -0.07499 -0.01297 -0.06787 -0.01574 C -0.06249 -0.02061 -0.05746 -0.0257 -0.05121 -0.02848 C -0.04339 -0.03635 -0.0401 -0.03982 -0.03089 -0.04283 C -0.02499 -0.04838 -0.01423 -0.05116 -0.00711 -0.05232 C 0.00574 -0.05093 0.01147 -0.05371 0.01546 -0.03797 C 0.01494 -0.0294 0.01598 -0.00417 0.00713 0.00162 " pathEditMode="relative" ptsTypes="ffff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5.55556E-6 6.93889E-18 C -0.02084 0.00185 -0.02049 0.00069 -0.03577 0.01435 C -0.03942 0.02176 -0.04532 0.02685 -0.05001 0.03333 C -0.05192 0.03611 -0.05591 0.04143 -0.05591 0.04143 C -0.05886 0.05255 -0.05452 0.03843 -0.06424 0.05555 C -0.07101 0.06759 -0.06511 0.0618 -0.07032 0.07315 C -0.0724 0.07778 -0.07744 0.08588 -0.07744 0.08588 C -0.07709 0.13194 -0.08438 0.19676 -0.07032 0.24583 C -0.06772 0.26528 -0.0639 0.28102 -0.05713 0.29838 C -0.04879 0.35185 -0.06112 0.28079 -0.03924 0.36204 C -0.03768 0.36782 -0.03681 0.37407 -0.03456 0.3794 C -0.03004 0.38981 -0.02275 0.39792 -0.01789 0.4081 C -0.00296 0.43912 0.01128 0.46412 0.02968 0.4919 C 0.04044 0.50833 0.05589 0.51991 0.06909 0.53148 C 0.0769 0.53866 0.08367 0.54745 0.09166 0.55393 C 0.09565 0.55718 0.09964 0.55995 0.10346 0.56366 C 0.12013 0.57824 0.13697 0.5963 0.15589 0.60648 C 0.2078 0.63356 0.26423 0.6456 0.31909 0.65532 C 0.34409 0.65509 0.36909 0.65509 0.39409 0.6537 C 0.40694 0.65301 0.41874 0.64329 0.42968 0.63634 C 0.45034 0.62384 0.47187 0.60579 0.4868 0.58264 C 0.49044 0.57685 0.49287 0.56968 0.49635 0.56366 C 0.4993 0.55856 0.50277 0.55417 0.50589 0.54907 C 0.50937 0.53773 0.5144 0.52708 0.51787 0.51574 C 0.51961 0.51042 0.51978 0.50417 0.52135 0.49838 C 0.52308 0.4919 0.52534 0.48542 0.52742 0.47917 C 0.52777 0.475 0.52777 0.4706 0.52846 0.46667 C 0.52933 0.46088 0.53142 0.45532 0.53211 0.4493 C 0.53975 0.38611 0.52985 0.43981 0.53801 0.39838 C 0.5368 0.34699 0.53645 0.29583 0.53454 0.24444 C 0.53333 0.21134 0.5177 0.18241 0.50711 0.15393 C 0.47378 0.06528 0.3986 0.00764 0.32846 -0.01574 C 0.3144 -0.01528 0.30069 -0.01528 0.2868 -0.01412 C 0.27569 -0.0132 0.26562 -0.00625 0.25468 -0.00463 C 0.24635 -0.00046 0.23836 0.00579 0.22968 0.0081 C 0.22343 0.01343 0.22916 0.00949 0.22013 0.01273 C 0.2177 0.01366 0.21301 0.01597 0.21301 0.01597 C 0.2118 0.01713 0.21093 0.01852 0.20954 0.01921 C 0.20798 0.02014 0.20607 0.01944 0.20468 0.0206 C 0.20329 0.02176 0.2026 0.0243 0.20121 0.02546 C 0.19739 0.02893 0.19218 0.03125 0.18801 0.03495 C 0.18489 0.04097 0.1835 0.04583 0.17968 0.05093 C 0.17725 0.07593 0.18194 0.09722 0.1868 0.1206 C 0.18888 0.13032 0.18801 0.13773 0.19287 0.14606 C 0.196 0.1706 0.20103 0.19468 0.20468 0.21921 C 0.20902 0.28704 0.20728 0.31412 0.20589 0.4081 C 0.20572 0.42338 0.19218 0.43935 0.18211 0.44444 C 0.17899 0.44606 0.17569 0.44653 0.17256 0.44768 C 0.16944 0.44884 0.16301 0.45093 0.16301 0.45093 C 0.14721 0.45046 0.13124 0.45023 0.11544 0.4493 C 0.10885 0.44884 0.1026 0.44375 0.09635 0.44143 C 0.0868 0.43796 0.0776 0.43449 0.06787 0.43171 C 0.04548 0.41065 0.01822 0.40486 -0.00591 0.38889 C -0.01997 0.37963 -0.03699 0.3662 -0.05244 0.36366 C -0.05886 0.35625 -0.06442 0.35347 -0.07154 0.34768 C -0.07223 0.3456 -0.07258 0.34305 -0.07379 0.34143 C -0.07466 0.34028 -0.07657 0.34097 -0.07744 0.33981 C -0.08681 0.32731 -0.0724 0.33819 -0.08456 0.33032 C -0.08786 0.32268 -0.09202 0.31574 -0.09532 0.3081 C -0.10643 0.28218 -0.09619 0.30069 -0.10591 0.28426 C -0.11095 0.26435 -0.10452 0.28333 -0.11424 0.26968 C -0.1165 0.26643 -0.11529 0.26088 -0.11667 0.25718 C -0.11858 0.25162 -0.12379 0.2412 -0.12379 0.2412 C -0.12761 0.22106 -0.13161 0.1919 -0.12258 0.17477 C -0.11876 0.15093 -0.12466 0.18333 -0.11911 0.16366 C -0.11789 0.15949 -0.11893 0.15417 -0.11667 0.15093 C -0.11459 0.14792 -0.11216 0.14514 -0.11077 0.14143 C -0.10973 0.13889 -0.10973 0.13565 -0.10834 0.13333 C -0.10661 0.13055 -0.10331 0.13079 -0.10122 0.1287 C -0.09688 0.12454 -0.09202 0.11944 -0.0882 0.11435 C -0.07935 0.10255 -0.06963 0.08588 -0.05713 0.08264 C -0.05105 0.07685 -0.04445 0.07014 -0.0382 0.06505 C -0.03369 0.06134 -0.02779 0.0618 -0.02258 0.06042 C -0.02101 0.05926 -0.01945 0.0581 -0.01789 0.05718 C -0.01563 0.05602 -0.01303 0.05532 -0.01077 0.05393 C -0.00522 0.05069 -0.00244 0.04653 0.00346 0.04444 C 0.01249 0.0368 0.0085 0.04051 0.01544 0.03333 C 0.01839 0.02222 0.01787 -0.00162 0.01787 -0.00162 " pathEditMode="relative" ptsTypes="fffffffffffffffffffffffffffffffffffffffffffffffffffffffffffffffffffffffffffffA">
                                      <p:cBhvr>
                                        <p:cTn id="2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5288" y="260350"/>
            <a:ext cx="6769100" cy="369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>
                <a:solidFill>
                  <a:srgbClr val="FFFF00"/>
                </a:solidFill>
              </a:rPr>
              <a:t>Помоги оленю - Свену ,добраться к  своему хозяину Кристофу.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3233738"/>
            <a:ext cx="2006600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596900"/>
            <a:ext cx="2776538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65163"/>
            <a:ext cx="2652713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3546475"/>
            <a:ext cx="263207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844675"/>
            <a:ext cx="47275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551863" y="6524625"/>
            <a:ext cx="592137" cy="3111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94 0.21319 C -0.10902 0.22176 -0.11996 0.23889 -0.12656 0.24259 C -0.13038 0.24491 -0.13472 0.2456 -0.13871 0.24745 C -0.14236 0.24907 -0.146 0.25069 -0.14965 0.25231 C -0.15086 0.25278 -0.1533 0.25393 -0.1533 0.25416 C -0.17118 0.25301 -0.1802 0.25833 -0.19236 0.24745 C -0.19687 0.23819 -0.20243 0.23055 -0.20694 0.22129 C -0.21076 0.18634 -0.20902 0.17893 -0.20816 0.1287 C -0.20868 0.09953 -0.20191 0.06782 -0.21059 0.04097 C -0.21597 0.02407 -0.23211 0.01342 -0.24479 0.00995 C -0.27048 0.01088 -0.28593 0.01065 -0.30816 0.01805 C -0.30937 0.01921 -0.31041 0.02037 -0.3118 0.02129 C -0.31302 0.02199 -0.31441 0.02199 -0.31545 0.02291 C -0.31909 0.02569 -0.321 0.02916 -0.32534 0.03102 C -0.32812 0.03495 -0.33507 0.04097 -0.33507 0.0412 C -0.34027 0.05139 -0.34479 0.0618 -0.34843 0.07338 C -0.34913 0.07569 -0.35017 0.07754 -0.35086 0.07986 C -0.35173 0.0831 -0.3533 0.08958 -0.3533 0.08981 C -0.35295 0.11389 -0.3625 0.21666 -0.33142 0.24421 C -0.32395 0.25903 -0.30191 0.27639 -0.28871 0.27986 C -0.28055 0.28796 -0.27031 0.29143 -0.2618 0.2993 C -0.2526 0.30787 -0.25711 0.30393 -0.24843 0.31088 C -0.24444 0.31412 -0.24132 0.31875 -0.2375 0.32222 L -0.2375 0.32245 C -0.23455 0.3243 -0.23159 0.32592 -0.22899 0.3287 C -0.21441 0.34491 -0.20347 0.36666 -0.18871 0.38241 C -0.18628 0.39028 -0.18541 0.39398 -0.1802 0.39861 C -0.17604 0.40717 -0.17343 0.4162 -0.16927 0.42453 C -0.16788 0.43171 -0.16649 0.43842 -0.16545 0.44583 C -0.16562 0.45208 -0.15659 0.52361 -0.17899 0.53356 C -0.19184 0.55069 -0.2118 0.55116 -0.22899 0.55301 C -0.2408 0.55254 -0.25277 0.55463 -0.26423 0.55139 C -0.26823 0.55023 -0.26909 0.54166 -0.27291 0.54004 C -0.27586 0.52801 -0.28194 0.51342 -0.28871 0.5044 C -0.29114 0.49398 -0.30017 0.47616 -0.30694 0.47014 C -0.31024 0.45717 -0.30538 0.47222 -0.3118 0.46366 C -0.31267 0.4625 -0.31232 0.46018 -0.31302 0.45879 C -0.31475 0.45532 -0.31788 0.45301 -0.32048 0.45069 C -0.32205 0.44467 -0.32691 0.43819 -0.33142 0.43611 C -0.33732 0.42801 -0.34357 0.42129 -0.34965 0.41319 C -0.35086 0.41157 -0.36909 0.40023 -0.3717 0.39861 C -0.38125 0.39305 -0.39236 0.39236 -0.40208 0.38727 C -0.40937 0.38333 -0.41666 0.38032 -0.42413 0.37754 C -0.42743 0.37639 -0.43385 0.3743 -0.43385 0.37453 C -0.44965 0.37477 -0.46562 0.375 -0.48142 0.37592 C -0.48802 0.37639 -0.49288 0.38241 -0.49843 0.38565 C -0.50694 0.39074 -0.51284 0.39653 -0.52048 0.40347 C -0.52413 0.41088 -0.52916 0.41504 -0.53385 0.42129 C -0.53663 0.43241 -0.5408 0.44328 -0.54479 0.45393 C -0.54566 0.45602 -0.54635 0.45833 -0.54722 0.46041 C -0.54809 0.4625 -0.54965 0.4669 -0.54965 0.46713 C -0.55104 0.46111 -0.55086 0.46366 -0.55086 0.45879 " pathEditMode="relative" rAng="0" ptsTypes="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5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2813" y="0"/>
            <a:ext cx="697706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6000" b="1" i="1">
              <a:solidFill>
                <a:srgbClr val="0070C0"/>
              </a:solidFill>
            </a:endParaRPr>
          </a:p>
          <a:p>
            <a:r>
              <a:rPr lang="ru-RU" sz="6000" b="1" i="1">
                <a:solidFill>
                  <a:srgbClr val="0070C0"/>
                </a:solidFill>
              </a:rPr>
              <a:t>Молодцы ребята!!!</a:t>
            </a:r>
          </a:p>
          <a:p>
            <a:endParaRPr lang="ru-RU" sz="6000" b="1" i="1">
              <a:solidFill>
                <a:srgbClr val="0070C0"/>
              </a:solidFill>
            </a:endParaRPr>
          </a:p>
          <a:p>
            <a:endParaRPr lang="ru-RU" sz="6000" b="1" i="1">
              <a:solidFill>
                <a:srgbClr val="0070C0"/>
              </a:solidFill>
            </a:endParaRPr>
          </a:p>
          <a:p>
            <a:r>
              <a:rPr lang="ru-RU" sz="6000" b="1" i="1">
                <a:solidFill>
                  <a:srgbClr val="7030A0"/>
                </a:solidFill>
              </a:rPr>
              <a:t>  Вы справились!!!</a:t>
            </a: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243888" y="6237288"/>
            <a:ext cx="900112" cy="620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5CA62684.wav">
            <a:hlinkClick r:id="" action="ppaction://media"/>
          </p:cNvPr>
          <p:cNvPicPr>
            <a:picLocks noChangeAspect="1"/>
          </p:cNvPicPr>
          <p:nvPr>
            <a:wavAudioFile r:embed="rId1" name="5CA6917D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553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84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9948 -2.96296E-6 L 0.09948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9948 -2.96296E-6 L 0.09948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7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4313"/>
            <a:ext cx="67691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5CA62684.wav">
            <a:hlinkClick r:id="" action="ppaction://media"/>
          </p:cNvPr>
          <p:cNvPicPr>
            <a:picLocks noChangeAspect="1"/>
          </p:cNvPicPr>
          <p:nvPr>
            <a:wavAudioFile r:embed="rId1" name="5CA6917D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553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187450" y="1565275"/>
            <a:ext cx="702945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4400" b="1" i="1">
                <a:solidFill>
                  <a:srgbClr val="FFFF00"/>
                </a:solidFill>
              </a:rPr>
              <a:t>Ребята, необходимо </a:t>
            </a:r>
          </a:p>
          <a:p>
            <a:pPr algn="ctr"/>
            <a:r>
              <a:rPr lang="ru-RU" sz="4400" b="1" i="1">
                <a:solidFill>
                  <a:srgbClr val="FFFF00"/>
                </a:solidFill>
              </a:rPr>
              <a:t>выполнить все задания,</a:t>
            </a:r>
          </a:p>
          <a:p>
            <a:pPr algn="ctr"/>
            <a:r>
              <a:rPr lang="ru-RU" sz="4400" b="1" i="1">
                <a:solidFill>
                  <a:srgbClr val="FFFF00"/>
                </a:solidFill>
              </a:rPr>
              <a:t> тогда вы найдете </a:t>
            </a:r>
            <a:r>
              <a:rPr lang="ru-RU" sz="6000" b="1" i="1">
                <a:solidFill>
                  <a:srgbClr val="FF0000"/>
                </a:solidFill>
              </a:rPr>
              <a:t>клад!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16900" y="6453188"/>
            <a:ext cx="927100" cy="4048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Elza-Otpusti_i_zabud_minus_(mp3.cc).mp3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148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404813"/>
            <a:ext cx="4246562" cy="3698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solidFill>
                  <a:srgbClr val="FFFF00"/>
                </a:solidFill>
              </a:rPr>
              <a:t>Помоги Эльзе отгадать загадки.</a:t>
            </a:r>
          </a:p>
        </p:txBody>
      </p:sp>
      <p:pic>
        <p:nvPicPr>
          <p:cNvPr id="410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0"/>
            <a:ext cx="38512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4843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2600325"/>
            <a:ext cx="187483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44988"/>
            <a:ext cx="2159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57563"/>
            <a:ext cx="23764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Багетная рамка 8"/>
          <p:cNvSpPr/>
          <p:nvPr/>
        </p:nvSpPr>
        <p:spPr>
          <a:xfrm>
            <a:off x="611188" y="1125538"/>
            <a:ext cx="2305050" cy="2016125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</a:rPr>
              <a:t>Комочек пуха,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</a:rPr>
              <a:t>Длинное ухо,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</a:rPr>
              <a:t>Прыгает ловко,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</a:rPr>
              <a:t>Любит морковку.</a:t>
            </a:r>
          </a:p>
        </p:txBody>
      </p:sp>
      <p:sp>
        <p:nvSpPr>
          <p:cNvPr id="10" name="Багетная рамка 9"/>
          <p:cNvSpPr/>
          <p:nvPr/>
        </p:nvSpPr>
        <p:spPr>
          <a:xfrm>
            <a:off x="379413" y="4005263"/>
            <a:ext cx="2592387" cy="2592387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</a:rPr>
              <a:t>Эта рыжая плутовка,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</a:rPr>
              <a:t> Кур ворует очень ловко.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</a:rPr>
              <a:t> Волку серому сестричка,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</a:rPr>
              <a:t> А зовут её …</a:t>
            </a:r>
          </a:p>
        </p:txBody>
      </p:sp>
      <p:sp>
        <p:nvSpPr>
          <p:cNvPr id="11" name="Багетная рамка 10"/>
          <p:cNvSpPr/>
          <p:nvPr/>
        </p:nvSpPr>
        <p:spPr>
          <a:xfrm>
            <a:off x="3492500" y="2133600"/>
            <a:ext cx="2447925" cy="2519363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</a:rPr>
              <a:t>Он по лесу всё время рыщет,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</a:rPr>
              <a:t> И в кустах кого-то ищет.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</a:rPr>
              <a:t> Слышно, он зубами щёлк,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</a:rPr>
              <a:t> Угадай, кто это? </a:t>
            </a:r>
          </a:p>
        </p:txBody>
      </p:sp>
      <p:sp>
        <p:nvSpPr>
          <p:cNvPr id="12" name="Багетная рамка 11"/>
          <p:cNvSpPr/>
          <p:nvPr/>
        </p:nvSpPr>
        <p:spPr>
          <a:xfrm>
            <a:off x="6588125" y="3403600"/>
            <a:ext cx="2447925" cy="3024188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</a:rPr>
              <a:t>Он зимой в берлоге спит, потихонечку храпит, а проснется, ну реветь, как зовут его? -….</a:t>
            </a: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532813" y="6427788"/>
            <a:ext cx="611187" cy="4302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Elza-Otpusti_i_zabud_minus_(mp3.cc).mp3">
            <a:hlinkClick r:id="" action="ppaction://media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6243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2133600"/>
            <a:ext cx="19716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64075"/>
            <a:ext cx="2303462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4851400"/>
            <a:ext cx="223202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28650"/>
            <a:ext cx="1547812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89852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3635375"/>
            <a:ext cx="11890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05238"/>
            <a:ext cx="13620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8650"/>
            <a:ext cx="1133475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1792288"/>
            <a:ext cx="10080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1331913"/>
            <a:ext cx="12382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909888"/>
            <a:ext cx="1700213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3128963"/>
            <a:ext cx="14287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793750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1117600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2503488"/>
            <a:ext cx="1181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2668588"/>
            <a:ext cx="1143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68313" y="260350"/>
            <a:ext cx="7151687" cy="369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solidFill>
                  <a:srgbClr val="FFFF00"/>
                </a:solidFill>
              </a:rPr>
              <a:t>Помоги Анне разложить овощи в левую корзину, а фрукты в правую.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5919788"/>
            <a:ext cx="78105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5546725"/>
            <a:ext cx="587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5154613"/>
            <a:ext cx="766762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5854700"/>
            <a:ext cx="673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5387975"/>
            <a:ext cx="7143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8" y="5365750"/>
            <a:ext cx="785812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5732463"/>
            <a:ext cx="7143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5262563"/>
            <a:ext cx="8731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5618163"/>
            <a:ext cx="681038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5064125"/>
            <a:ext cx="50323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5773738"/>
            <a:ext cx="6191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086350"/>
            <a:ext cx="7080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5064125"/>
            <a:ext cx="792162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8396288" y="6302375"/>
            <a:ext cx="747712" cy="555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2373313"/>
            <a:ext cx="1143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2171700"/>
            <a:ext cx="11049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022850"/>
            <a:ext cx="1200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075238"/>
            <a:ext cx="9715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Elza-Otpusti_i_zabud_minus_(mp3.cc).mp3">
            <a:hlinkClick r:id="" action="ppaction://media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420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3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4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419350"/>
            <a:ext cx="22621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2068513"/>
            <a:ext cx="56673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268913"/>
            <a:ext cx="892175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81025"/>
            <a:ext cx="1628775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084763"/>
            <a:ext cx="136842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04838"/>
            <a:ext cx="34067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357813"/>
            <a:ext cx="1751012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722313"/>
            <a:ext cx="1471613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547688"/>
            <a:ext cx="197008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672138"/>
            <a:ext cx="16271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26988" y="-26988"/>
            <a:ext cx="8842376" cy="6461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solidFill>
                  <a:srgbClr val="FFFF00"/>
                </a:solidFill>
              </a:rPr>
              <a:t>Олаф хочет помочь маленьким животным найти своих мам, но у него не получается. </a:t>
            </a:r>
          </a:p>
          <a:p>
            <a:r>
              <a:rPr lang="ru-RU" b="1">
                <a:solidFill>
                  <a:srgbClr val="FFFF00"/>
                </a:solidFill>
              </a:rPr>
              <a:t>Помоги ему.</a:t>
            </a: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315325" y="6381750"/>
            <a:ext cx="828675" cy="476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Elza-Otpusti_i_zabud_minus_(mp3.cc).mp3">
            <a:hlinkClick r:id="" action="ppaction://media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6691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77778E-6 C -0.00278 -0.01759 -0.00122 -0.03518 0.00243 -0.05231 C 0.00468 -0.06273 0.01146 -0.08587 0.01666 -0.09351 C 0.04652 -0.13749 0.08784 -0.15254 0.1309 -0.15856 C 0.1434 -0.16411 0.15729 -0.1655 0.17031 -0.16666 C 0.18402 -0.17222 0.19878 -0.17337 0.21302 -0.17615 C 0.22448 -0.18124 0.23698 -0.18194 0.24878 -0.18564 C 0.25312 -0.18703 0.25764 -0.18842 0.26198 -0.19027 C 0.26441 -0.1912 0.26909 -0.19351 0.26909 -0.19351 C 0.27465 -0.19861 0.27951 -0.20046 0.28576 -0.203 C 0.28819 -0.20393 0.29288 -0.20624 0.29288 -0.20624 C 0.29705 -0.21018 0.30139 -0.21111 0.3059 -0.21411 C 0.30955 -0.22152 0.31805 -0.22499 0.32378 -0.23009 C 0.32586 -0.23194 0.3309 -0.23333 0.3309 -0.23333 C 0.33732 -0.23958 0.34375 -0.24421 0.35121 -0.24745 C 0.35833 -0.25393 0.36423 -0.26296 0.37257 -0.26666 C 0.37639 -0.27152 0.38073 -0.27337 0.38455 -0.27777 C 0.39184 -0.28634 0.39843 -0.29606 0.4059 -0.30462 C 0.41059 -0.30995 0.41354 -0.31759 0.41788 -0.32361 C 0.42691 -0.33703 0.43472 -0.35069 0.44288 -0.36504 C 0.44496 -0.37314 0.44861 -0.37754 0.45243 -0.38402 C 0.45764 -0.39282 0.46041 -0.40347 0.46545 -0.41249 C 0.4684 -0.42407 0.46649 -0.41944 0.47031 -0.42685 C 0.47239 -0.43611 0.47691 -0.4449 0.47968 -0.45393 C 0.48038 -0.45601 0.48125 -0.4581 0.48211 -0.46018 C 0.48368 -0.46342 0.48698 -0.46967 0.48698 -0.46967 C 0.4901 -0.48449 0.48541 -0.46411 0.49045 -0.47916 C 0.4934 -0.48796 0.49427 -0.49722 0.49635 -0.50624 C 0.4967 -0.50786 0.49722 -0.50949 0.49757 -0.51111 C 0.49809 -0.51319 0.49826 -0.51527 0.49878 -0.51736 C 0.49913 -0.51898 0.5 -0.52222 0.5 -0.52222 " pathEditMode="relative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C -0.00104 -0.00995 -0.00139 -0.01643 -0.00469 -0.02523 C -0.00677 -0.0419 -0.01319 -0.05995 -0.01788 -0.07615 C -0.01823 -0.0787 -0.0184 -0.08148 -0.01892 -0.08402 C -0.01996 -0.08935 -0.02187 -0.09444 -0.02257 -0.1 C -0.02864 -0.1456 -0.01979 -0.10208 -0.02621 -0.13171 C -0.02552 -0.19213 -0.02726 -0.23402 -0.02135 -0.28727 C -0.02187 -0.31435 -0.01614 -0.33541 -0.02621 -0.35555 C -0.0276 -0.36389 -0.02812 -0.37037 -0.0309 -0.37777 " pathEditMode="relative" rAng="0" ptsTypes="ffffffff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3 -0.04884 C 0.01909 -0.06806 0.03298 -0.08148 0.04166 -0.09792 C 0.04392 -0.10695 0.04965 -0.1125 0.05468 -0.11875 C 0.06857 -0.13588 0.07934 -0.1581 0.09756 -0.16621 C 0.10191 -0.17084 0.10798 -0.17361 0.1118 -0.17894 C 0.12152 -0.19213 0.13576 -0.2044 0.15 -0.20764 C 0.1559 -0.21065 0.15989 -0.21505 0.16545 -0.21875 C 0.16944 -0.2213 0.17413 -0.22084 0.17847 -0.22176 C 0.18506 -0.22755 0.19566 -0.23079 0.20347 -0.23287 C 0.21215 -0.23866 0.22031 -0.23889 0.22968 -0.24097 C 0.24687 -0.25 0.26718 -0.24954 0.28541 -0.25209 C 0.296 -0.25347 0.30746 -0.25926 0.31788 -0.25996 C 0.33454 -0.26088 0.35121 -0.26111 0.36788 -0.26158 C 0.37864 -0.26343 0.38784 -0.26783 0.39878 -0.26945 C 0.40555 -0.27246 0.41197 -0.27547 0.41892 -0.27732 C 0.42395 -0.28195 0.42951 -0.28218 0.43559 -0.2838 C 0.44496 -0.28959 0.45434 -0.29306 0.46406 -0.29653 C 0.46944 -0.30093 0.47222 -0.3044 0.47847 -0.30602 C 0.48125 -0.30764 0.48437 -0.30834 0.4868 -0.31065 C 0.4967 -0.32014 0.48732 -0.31505 0.49513 -0.31875 C 0.50156 -0.32477 0.50885 -0.33125 0.51423 -0.33935 C 0.51788 -0.34468 0.51944 -0.35093 0.52256 -0.35672 C 0.52413 -0.36389 0.52604 -0.37199 0.52847 -0.37894 C 0.52899 -0.38079 0.53072 -0.38195 0.53072 -0.3838 C 0.53159 -0.39422 0.53072 -0.40486 0.53072 -0.41551 " pathEditMode="relative" rAng="0" ptsTypes="ffffffffffffffffffffffff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68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47 -0.04699 C -0.03993 -0.05092 -0.03125 -0.05995 -0.04253 -0.06759 C -0.05017 -0.07291 -0.05711 -0.07986 -0.06545 -0.08356 C -0.07083 -0.08842 -0.07638 -0.09027 -0.08211 -0.09467 C -0.08732 -0.09884 -0.09305 -0.10254 -0.09895 -0.10578 C -0.10225 -0.10764 -0.10625 -0.1081 -0.1092 -0.11041 C -0.11753 -0.11597 -0.11388 -0.11412 -0.12031 -0.11689 C -0.1302 -0.12639 -0.12517 -0.12314 -0.1342 -0.12801 C -0.14322 -0.13935 -0.15468 -0.14606 -0.16545 -0.15347 C -0.18142 -0.16481 -0.19687 -0.17569 -0.21423 -0.18356 C -0.22118 -0.19097 -0.2269 -0.19421 -0.23576 -0.19629 C -0.23819 -0.19791 -0.24114 -0.19976 -0.24375 -0.20092 C -0.246 -0.20185 -0.24878 -0.20162 -0.25104 -0.20254 C -0.26197 -0.20717 -0.27187 -0.21389 -0.28333 -0.21689 C -0.28454 -0.21805 -0.28628 -0.21944 -0.28784 -0.22014 C -0.29062 -0.22106 -0.29357 -0.22014 -0.29618 -0.22152 C -0.31788 -0.23264 -0.28524 -0.22546 -0.31527 -0.22963 C -0.33524 -0.24259 -0.33385 -0.23657 -0.36875 -0.23912 C -0.40364 -0.23796 -0.43802 -0.23611 -0.47239 -0.23264 C -0.48871 -0.23333 -0.5052 -0.23148 -0.52118 -0.23588 C -0.52256 -0.23634 -0.52343 -0.23842 -0.52465 -0.23912 C -0.53125 -0.24305 -0.53923 -0.24583 -0.54618 -0.24861 C -0.55364 -0.25162 -0.56128 -0.25509 -0.56875 -0.2581 C -0.57309 -0.25995 -0.57812 -0.25949 -0.58194 -0.26296 C -0.58576 -0.2662 -0.58975 -0.26759 -0.59375 -0.27083 C -0.59878 -0.275 -0.6026 -0.27939 -0.60798 -0.28194 C -0.6125 -0.28796 -0.61649 -0.28842 -0.62118 -0.29467 C -0.62361 -0.29791 -0.62586 -0.30092 -0.62829 -0.30416 C -0.63454 -0.31273 -0.62673 -0.30532 -0.63298 -0.31527 C -0.63489 -0.31851 -0.63802 -0.32037 -0.64027 -0.32314 C -0.64149 -0.32847 -0.6401 -0.32801 -0.64253 -0.32801 " pathEditMode="relative" rAng="0" ptsTypes="ffffffffffffffffffffffffffffff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2" y="-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1825625"/>
            <a:ext cx="2946400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950" y="184150"/>
            <a:ext cx="8310563" cy="369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solidFill>
                  <a:srgbClr val="FFFF00"/>
                </a:solidFill>
              </a:rPr>
              <a:t>Посчитай воздушные шары , вместе с  Эльзой. Назови точное количество шаров.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623888"/>
            <a:ext cx="8128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560388"/>
            <a:ext cx="9779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569913"/>
            <a:ext cx="12795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600075"/>
            <a:ext cx="1076325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554038"/>
            <a:ext cx="9032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95313"/>
            <a:ext cx="9032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560388"/>
            <a:ext cx="93027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513"/>
            <a:ext cx="127793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Овал 23"/>
          <p:cNvSpPr/>
          <p:nvPr/>
        </p:nvSpPr>
        <p:spPr>
          <a:xfrm>
            <a:off x="2462213" y="6221413"/>
            <a:ext cx="576262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3203575" y="6242050"/>
            <a:ext cx="576263" cy="5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Овал 25"/>
          <p:cNvSpPr/>
          <p:nvPr/>
        </p:nvSpPr>
        <p:spPr>
          <a:xfrm>
            <a:off x="3906838" y="6227763"/>
            <a:ext cx="576262" cy="503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Овал 26"/>
          <p:cNvSpPr/>
          <p:nvPr/>
        </p:nvSpPr>
        <p:spPr>
          <a:xfrm>
            <a:off x="5287963" y="6242050"/>
            <a:ext cx="576262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" name="Овал 27"/>
          <p:cNvSpPr/>
          <p:nvPr/>
        </p:nvSpPr>
        <p:spPr>
          <a:xfrm>
            <a:off x="4595813" y="6232525"/>
            <a:ext cx="576262" cy="5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9" name="Овал 28"/>
          <p:cNvSpPr/>
          <p:nvPr/>
        </p:nvSpPr>
        <p:spPr>
          <a:xfrm>
            <a:off x="5978525" y="6215063"/>
            <a:ext cx="576263" cy="503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1" name="Овал 30"/>
          <p:cNvSpPr/>
          <p:nvPr/>
        </p:nvSpPr>
        <p:spPr>
          <a:xfrm>
            <a:off x="1716088" y="6230938"/>
            <a:ext cx="574675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" name="Овал 31"/>
          <p:cNvSpPr/>
          <p:nvPr/>
        </p:nvSpPr>
        <p:spPr>
          <a:xfrm>
            <a:off x="1006475" y="6242050"/>
            <a:ext cx="576263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Овал 32"/>
          <p:cNvSpPr/>
          <p:nvPr/>
        </p:nvSpPr>
        <p:spPr>
          <a:xfrm>
            <a:off x="323850" y="6219825"/>
            <a:ext cx="576263" cy="5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Овал 33"/>
          <p:cNvSpPr/>
          <p:nvPr/>
        </p:nvSpPr>
        <p:spPr>
          <a:xfrm>
            <a:off x="6694488" y="6262688"/>
            <a:ext cx="966787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243888" y="6467475"/>
            <a:ext cx="900112" cy="3762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Elza-Otpusti_i_zabud_minus_(mp3.cc).mp3">
            <a:hlinkClick r:id="" action="ppaction://media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553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1198 0.00486 L -0.01198 -0.06736 " pathEditMode="relative" rAng="0" ptsTypes="AA">
                                      <p:cBhvr>
                                        <p:cTn id="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0"/>
            <a:ext cx="9144000" cy="7245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Блок-схема: узел 4"/>
          <p:cNvSpPr/>
          <p:nvPr/>
        </p:nvSpPr>
        <p:spPr>
          <a:xfrm>
            <a:off x="3708400" y="4724400"/>
            <a:ext cx="1223963" cy="1512888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4170363"/>
            <a:ext cx="15843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7950" y="188913"/>
            <a:ext cx="8096250" cy="3683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solidFill>
                  <a:srgbClr val="FFFF00"/>
                </a:solidFill>
              </a:rPr>
              <a:t>Помоги Олафу. Убери те предметы, которых не должно быть  на улице зимой.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3949700"/>
            <a:ext cx="1104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856288"/>
            <a:ext cx="1219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5481638"/>
            <a:ext cx="219075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73063"/>
            <a:ext cx="1143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971675"/>
            <a:ext cx="10731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1449388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357563"/>
            <a:ext cx="27273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125538"/>
            <a:ext cx="14287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57213"/>
            <a:ext cx="8366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204200" y="6451600"/>
            <a:ext cx="950913" cy="5064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Elza-Otpusti_i_zabud_minus_(mp3.cc).mp3">
            <a:hlinkClick r:id="" action="ppaction://media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67040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219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74963"/>
            <a:ext cx="1760537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90488"/>
            <a:ext cx="4752975" cy="9239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solidFill>
                  <a:srgbClr val="FFFF00"/>
                </a:solidFill>
              </a:rPr>
              <a:t>Помоги Анне навести порядок в лесу. Кто-то приходил сюда и оставил мусор. Собери мусор  в корзину.</a:t>
            </a:r>
          </a:p>
        </p:txBody>
      </p:sp>
      <p:pic>
        <p:nvPicPr>
          <p:cNvPr id="9221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445125"/>
            <a:ext cx="29527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6021388"/>
            <a:ext cx="14001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697413"/>
            <a:ext cx="100488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4227513"/>
            <a:ext cx="10810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3906838"/>
            <a:ext cx="1343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4614863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5810250"/>
            <a:ext cx="7445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736975"/>
            <a:ext cx="84931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950913"/>
            <a:ext cx="12080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5103813"/>
            <a:ext cx="7889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076700"/>
            <a:ext cx="9064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132513"/>
            <a:ext cx="8937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5856288"/>
            <a:ext cx="8651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5448300"/>
            <a:ext cx="8794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5607050"/>
            <a:ext cx="5746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5286375"/>
            <a:ext cx="7524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5226050"/>
            <a:ext cx="8207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5464175"/>
            <a:ext cx="6985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505450"/>
            <a:ext cx="8001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5649913"/>
            <a:ext cx="8509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5035550"/>
            <a:ext cx="9969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505450"/>
            <a:ext cx="5619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518525" y="6281738"/>
            <a:ext cx="625475" cy="5762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Elza-Otpusti_i_zabud_minus_(mp3.cc).mp3">
            <a:hlinkClick r:id="" action="ppaction://media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3138" y="64833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13" y="0"/>
            <a:ext cx="4824413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95250" y="9525"/>
            <a:ext cx="4714875" cy="6461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solidFill>
                  <a:srgbClr val="FFFF00"/>
                </a:solidFill>
              </a:rPr>
              <a:t>Помоги Кристофу вернуть животных на свои места. Диких в лес, а домашних к домику.</a:t>
            </a:r>
          </a:p>
        </p:txBody>
      </p:sp>
      <p:pic>
        <p:nvPicPr>
          <p:cNvPr id="1024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3617913"/>
            <a:ext cx="16414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228850"/>
            <a:ext cx="10985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451475"/>
            <a:ext cx="1200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5373688"/>
            <a:ext cx="126841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5729288"/>
            <a:ext cx="114300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2817813"/>
            <a:ext cx="8477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81075"/>
            <a:ext cx="101123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3617913"/>
            <a:ext cx="142716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006975"/>
            <a:ext cx="1662112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3068638"/>
            <a:ext cx="20447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640138"/>
            <a:ext cx="1203325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820150" y="6453188"/>
            <a:ext cx="339725" cy="3746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Elza-Otpusti_i_zabud_minus_(mp3.cc).mp3">
            <a:hlinkClick r:id="" action="ppaction://media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0088" y="6629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C 0.00973 -0.00416 0.00469 -0.00254 0.01545 -0.00463 C 0.02361 -0.00833 0.03212 -0.00833 0.04045 -0.01111 C 0.05018 -0.01435 0.05938 -0.02106 0.0691 -0.02384 C 0.08073 -0.02708 0.08594 -0.02592 0.10122 -0.02685 C 0.12709 -0.03402 0.15452 -0.03703 0.18091 -0.03958 C 0.29028 -0.03796 0.2698 -0.07014 0.30243 -0.00463 C 0.30434 0.0051 0.304 0.01551 0.30834 0.02385 C 0.30799 0.04468 0.31198 0.1176 0.30243 0.1382 C 0.30157 0.14468 0.3 0.1507 0.3 0.15718 " pathEditMode="relative" ptsTypes="fffffffff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0.06458 C -0.01754 -0.0669 -0.01597 -0.07083 -0.02049 -0.07569 C -0.02431 -0.07986 -0.03108 -0.08773 -0.03611 -0.09004 C -0.03993 -0.09352 -0.04358 -0.09606 -0.04792 -0.09791 C -0.05504 -0.10416 -0.06476 -0.10694 -0.07292 -0.11065 C -0.09722 -0.12176 -0.1224 -0.12963 -0.14792 -0.13287 C -0.15486 -0.13518 -0.16129 -0.13773 -0.16823 -0.13935 C -0.18924 -0.14907 -0.21979 -0.15463 -0.24202 -0.15833 C -0.25382 -0.1625 -0.26615 -0.16273 -0.27778 -0.16782 C -0.28368 -0.17315 -0.28663 -0.17685 -0.29323 -0.17893 C -0.29931 -0.18472 -0.30695 -0.18657 -0.31337 -0.19166 C -0.31858 -0.19583 -0.32222 -0.20023 -0.32778 -0.20278 C -0.33281 -0.20741 -0.33542 -0.21319 -0.33958 -0.21875 C -0.34063 -0.22014 -0.34219 -0.2206 -0.34323 -0.22176 C -0.34688 -0.22592 -0.34948 -0.23171 -0.35278 -0.23611 C -0.35538 -0.24791 -0.35156 -0.23426 -0.35747 -0.24398 C -0.36163 -0.25069 -0.35712 -0.25208 -0.3658 -0.25509 C -0.38316 -0.27291 -0.37066 -0.26157 -0.38125 -0.27569 C -0.38386 -0.29259 -0.39011 -0.3118 -0.3967 -0.32662 C -0.39844 -0.33657 -0.40052 -0.34282 -0.40278 -0.35208 C -0.40365 -0.36134 -0.40538 -0.36597 -0.40747 -0.3743 C -0.40868 -0.38518 -0.41094 -0.39629 -0.41458 -0.40602 C -0.41563 -0.41481 -0.41563 -0.42245 -0.41945 -0.42986 C -0.42396 -0.45671 -0.42778 -0.48125 -0.42778 -0.50903 " pathEditMode="relative" rAng="0" ptsTypes="fffffffffffffffffffffff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-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C 0.03455 -0.0162 0.05903 0.00255 0.08923 0.00949 C 0.09739 0.01759 0.10798 0.02222 0.11788 0.02546 C 0.13489 0.04074 0.15399 0.04954 0.17135 0.06343 C 0.19149 0.07963 0.17101 0.06759 0.18923 0.0794 C 0.2026 0.0882 0.21667 0.09653 0.22969 0.10648 C 0.24479 0.11806 0.25451 0.13426 0.26788 0.14769 C 0.27257 0.15741 0.27812 0.16551 0.28333 0.17454 C 0.28507 0.18171 0.28628 0.18658 0.29045 0.19213 C 0.29566 0.20903 0.30226 0.22662 0.3118 0.23982 C 0.3158 0.25486 0.31805 0.27408 0.325 0.28727 C 0.32847 0.30093 0.33368 0.31366 0.33802 0.32709 C 0.34028 0.33403 0.34097 0.33935 0.3441 0.34607 C 0.34601 0.36111 0.3533 0.39584 0.36302 0.40486 C 0.36389 0.40648 0.36493 0.40787 0.36545 0.40949 C 0.36614 0.41158 0.3658 0.41412 0.36667 0.41597 C 0.3717 0.42801 0.38298 0.43334 0.39288 0.43334 " pathEditMode="relative" ptsTypes="ffffffffffffffff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56 0.08472 C -0.05416 0.07176 -0.1184 0.0831 -0.12291 0.0831 C -0.12534 0.08426 -0.1276 0.08518 -0.13003 0.08634 C -0.13125 0.08681 -0.13368 0.08796 -0.13368 0.08819 C -0.13837 0.09236 -0.14323 0.0963 -0.14791 0.10069 C -0.15208 0.1044 -0.15382 0.1081 -0.15868 0.11018 C -0.16198 0.11319 -0.16562 0.11759 -0.16927 0.11968 C -0.17274 0.12176 -0.17673 0.12199 -0.18003 0.12454 C -0.18194 0.12616 -0.18368 0.12847 -0.18593 0.12917 C -0.18975 0.13056 -0.19392 0.13032 -0.19791 0.13079 C -0.19948 0.13125 -0.20104 0.13171 -0.2026 0.13241 C -0.20503 0.13333 -0.20989 0.13565 -0.20989 0.13588 C -0.21458 0.13518 -0.21944 0.13518 -0.22413 0.13403 C -0.23871 0.13032 -0.22291 0.13079 -0.23125 0.13079 " pathEditMode="relative" rAng="0" ptsTypes="fffffffffffff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C -0.00278 -0.00046 -0.00573 -0.00023 -0.00834 -0.00162 C -0.01025 -0.00255 -0.01146 -0.00509 -0.0132 -0.00648 C -0.01424 -0.00718 -0.01546 -0.00741 -0.01667 -0.00787 C -0.02136 -0.01273 -0.02657 -0.01505 -0.0323 -0.01759 C -0.0375 -0.01991 -0.0375 -0.01782 -0.04167 -0.0206 C -0.04844 -0.02523 -0.05573 -0.03079 -0.0632 -0.03333 C -0.06841 -0.0382 -0.07275 -0.03912 -0.07865 -0.0412 C -0.08907 -0.04514 -0.09896 -0.05185 -0.10955 -0.05394 C -0.12066 -0.0588 -0.13386 -0.06505 -0.14532 -0.06667 C -0.15521 -0.06806 -0.175 -0.06991 -0.175 -0.06991 C -0.18889 -0.07616 -0.17934 -0.07245 -0.21198 -0.07315 C -0.24167 -0.07384 -0.27153 -0.07407 -0.30122 -0.07454 C -0.33438 -0.08449 -0.37188 -0.08912 -0.40608 -0.09213 C -0.42674 -0.0956 -0.44723 -0.09931 -0.46789 -0.10324 C -0.47657 -0.10486 -0.4941 -0.10787 -0.4941 -0.10787 C -0.52188 -0.11736 -0.4816 -0.1044 -0.51667 -0.11273 C -0.53455 -0.11713 -0.55122 -0.12755 -0.5691 -0.13171 C -0.57709 -0.13727 -0.58525 -0.13912 -0.5941 -0.1412 C -0.60157 -0.14607 -0.60973 -0.14861 -0.61789 -0.15093 C -0.62257 -0.15232 -0.62657 -0.15556 -0.63108 -0.15718 C -0.63941 -0.15995 -0.63438 -0.15741 -0.64063 -0.16042 C -0.64375 -0.16204 -0.65 -0.16505 -0.65 -0.16505 C -0.65903 -0.17708 -0.65018 -0.16667 -0.66441 -0.17778 C -0.66962 -0.18195 -0.67153 -0.18519 -0.67743 -0.18727 C -0.68247 -0.19722 -0.67691 -0.18773 -0.68334 -0.19537 C -0.68629 -0.19884 -0.69167 -0.20648 -0.69167 -0.20648 C -0.69566 -0.22199 -0.68907 -0.19954 -0.69653 -0.21435 C -0.71007 -0.24144 -0.69671 -0.22245 -0.70608 -0.23495 C -0.7099 -0.25116 -0.70747 -0.24514 -0.71198 -0.25394 C -0.71441 -0.2632 -0.71546 -0.27107 -0.7191 -0.2794 C -0.72292 -0.29954 -0.7165 -0.26806 -0.72396 -0.29375 C -0.73056 -0.3162 -0.71875 -0.28657 -0.72743 -0.30949 C -0.72848 -0.31227 -0.73004 -0.31482 -0.73108 -0.31759 C -0.73282 -0.32176 -0.73577 -0.33009 -0.73577 -0.33009 C -0.73612 -0.33218 -0.73594 -0.33472 -0.73698 -0.33657 C -0.73785 -0.33796 -0.73976 -0.33681 -0.74063 -0.3382 C -0.74202 -0.34028 -0.74202 -0.34352 -0.74289 -0.34607 C -0.74462 -0.3507 -0.74618 -0.35208 -0.74896 -0.35556 C -0.76007 -0.38773 -0.78681 -0.41019 -0.80243 -0.4382 C -0.80695 -0.44607 -0.81459 -0.45 -0.81789 -0.4588 " pathEditMode="relative" ptsTypes="ffffffffffffffffffffffffffffffffffffffff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0.02314 C 0.05938 0.0243 0.06806 0.02708 0.07951 0.02963 C 0.08663 0.03287 0.09375 0.03449 0.10087 0.0375 C 0.10886 0.04074 0.11632 0.04467 0.12465 0.04699 C 0.13576 0.05439 0.14826 0.06203 0.16042 0.0662 C 0.16684 0.07199 0.17326 0.07685 0.18056 0.08032 C 0.18854 0.09097 0.17882 0.07939 0.19132 0.08842 C 0.20642 0.0993 0.21806 0.11643 0.2342 0.12477 C 0.24549 0.13981 0.26146 0.1493 0.27465 0.16134 C 0.29236 0.17731 0.30833 0.1949 0.32587 0.21064 C 0.33177 0.21597 0.33629 0.22291 0.34132 0.22963 C 0.3434 0.2324 0.34601 0.23379 0.34844 0.23588 C 0.35035 0.2375 0.35156 0.24051 0.3533 0.24236 C 0.35903 0.24838 0.36528 0.2537 0.37118 0.25972 C 0.38073 0.26967 0.38802 0.2824 0.39844 0.29143 C 0.40104 0.29606 0.40261 0.30162 0.40556 0.30578 C 0.40729 0.30833 0.40972 0.30972 0.41163 0.31203 C 0.41615 0.31736 0.42049 0.32407 0.42465 0.32963 C 0.42917 0.33564 0.42708 0.33564 0.43177 0.34074 C 0.44045 0.35023 0.4507 0.35787 0.4592 0.36759 C 0.46701 0.37639 0.47552 0.38703 0.48542 0.39143 C 0.4908 0.39652 0.49705 0.39977 0.5033 0.40254 C 0.51024 0.40902 0.5184 0.4118 0.52587 0.41689 C 0.52778 0.41828 0.52969 0.41921 0.53177 0.42014 C 0.53403 0.42129 0.53889 0.42314 0.53889 0.42338 C 0.54809 0.43148 0.53646 0.42176 0.54722 0.42801 C 0.55191 0.43078 0.55695 0.43703 0.56163 0.43912 C 0.56684 0.44143 0.57188 0.44328 0.57708 0.44537 C 0.5783 0.44652 0.57934 0.44791 0.58056 0.44861 C 0.58281 0.45 0.58785 0.45185 0.58785 0.45208 C 0.59219 0.45578 0.59636 0.45509 0.60087 0.4581 C 0.61493 0.46736 0.63386 0.47268 0.64965 0.47569 C 0.6566 0.4787 0.67118 0.48032 0.67118 0.48055 C 0.67761 0.48333 0.68438 0.48518 0.69132 0.48518 " pathEditMode="relative" rAng="0" ptsTypes="fffffffffffffffffffffffffffffffff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05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55556E-6 C 0.00677 -0.00647 0.01353 -0.00902 0.02136 -0.01272 C 0.11511 -0.01133 0.1066 -0.0118 0.16424 -0.00786 C 0.16858 -0.00694 0.17309 -0.00578 0.17743 -0.00485 C 0.18802 -0.00254 0.20955 -0.00161 0.20955 -0.00161 C 0.26979 -0.00833 0.23611 -0.00115 0.25834 -0.0111 C 0.2599 -0.01272 0.26129 -0.01458 0.26302 -0.01596 C 0.26406 -0.01689 0.26563 -0.01643 0.26667 -0.01735 C 0.27622 -0.02569 0.26459 -0.01967 0.27379 -0.02383 C 0.2783 -0.02846 0.2816 -0.0324 0.28681 -0.03495 C 0.29097 -0.03888 0.29393 -0.04397 0.29879 -0.04606 C 0.30243 -0.05069 0.30417 -0.05508 0.30834 -0.05879 C 0.31268 -0.07499 0.33021 -0.09189 0.33212 -0.10948 C 0.33264 -0.11411 0.33212 -0.11897 0.33212 -0.12383 " pathEditMode="relative" ptsTypes="fffffffffffff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250</Words>
  <Application>Microsoft Office PowerPoint</Application>
  <PresentationFormat>Экран (4:3)</PresentationFormat>
  <Paragraphs>50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Дарья</cp:lastModifiedBy>
  <cp:revision>71</cp:revision>
  <dcterms:created xsi:type="dcterms:W3CDTF">2016-01-04T14:25:08Z</dcterms:created>
  <dcterms:modified xsi:type="dcterms:W3CDTF">2016-02-29T15:23:38Z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1804885</vt:lpwstr>
  </property>
  <property fmtid="{D5CDD505-2E9C-101B-9397-08002B2CF9AE}" name="NXPowerLiteSettings" pid="3">
    <vt:lpwstr>F6E001E0013C00</vt:lpwstr>
  </property>
  <property fmtid="{D5CDD505-2E9C-101B-9397-08002B2CF9AE}" name="NXPowerLiteVersion" pid="4">
    <vt:lpwstr>D4.3.1</vt:lpwstr>
  </property>
</Properties>
</file>