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60" r:id="rId3"/>
    <p:sldId id="261" r:id="rId4"/>
    <p:sldId id="262" r:id="rId5"/>
    <p:sldId id="263" r:id="rId6"/>
    <p:sldId id="282" r:id="rId7"/>
    <p:sldId id="28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3" r:id="rId16"/>
    <p:sldId id="274" r:id="rId17"/>
    <p:sldId id="290" r:id="rId18"/>
    <p:sldId id="289" r:id="rId19"/>
    <p:sldId id="288" r:id="rId20"/>
    <p:sldId id="287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D895-9E50-4077-A9A8-CDC4DBB45994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B5C86-9A74-4C01-859A-A121C58A6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8252-56E6-43F3-8057-18AE6F399C7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15A4-FAD6-42C0-8949-35EF7CDC0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ень смеха скачать - Презентация день рож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66" y="214291"/>
            <a:ext cx="8781452" cy="642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качать Фото питание детей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6500858" cy="6419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тихи на туристическую тему - Карикатуры и шар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929354" cy="629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TI.ee - Разное - В чём секрет обаяния? . -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50213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Зеркало в детской комнате - Детские - Гарнитюр - Мебельный 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2428"/>
            <a:ext cx="5500726" cy="6259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вочка роется в сумке; фото 2390274, фотограф Ольга Сапегина. Фотобанк Лори - Продажа фотографий, иллюстраций и изображений, 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161586" cy="6719087"/>
          </a:xfrm>
          <a:prstGeom prst="rect">
            <a:avLst/>
          </a:prstGeom>
          <a:noFill/>
        </p:spPr>
      </p:pic>
      <p:pic>
        <p:nvPicPr>
          <p:cNvPr id="3" name="Picture 2" descr="&quot;вот теперь я поверил взрослым, что детей покупают в магазин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69" y="285728"/>
            <a:ext cx="850794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Забавно прокомментированные кошки и другие животные (39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89"/>
            <a:ext cx="4938864" cy="6253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олстые куклы снижают аппетит - на бэб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770" y="285728"/>
            <a:ext cx="5327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мальчик - Стоковое фото Lyubov Pimenova #1031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6753"/>
            <a:ext cx="8397885" cy="6355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Фото Вокалоиды Кагамине Рин и Лен сидят на скамейке, возле которой собрались ко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2155"/>
            <a:ext cx="7493888" cy="6350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dmin Прилавок - Part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80" y="214290"/>
            <a:ext cx="7981971" cy="643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etiburg.ru/image/photo/3100/3033/201208/309.652b1b62957ee8fa/309n.jpg?134381185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мент забавного движения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50072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шки и кошки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ёлые детишки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7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ющие детки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35824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ledetki.tv/admin/upload/images/0743d04c1a6c4a1776eed6be12db69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eva.ru/eva/120000-130000/125749/channel/37604170914409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ешная ребятня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msky.ru/uploads/posts/2013-04/1366278991_de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92961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bor.zp.ua/gallery/data/media/141/belous_marish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370" y="93345"/>
            <a:ext cx="5001260" cy="667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Скачать Дети смеются фото 900x598 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87" y="53008"/>
            <a:ext cx="8740231" cy="651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Мальчик, бокс, зонтик, бесплатные изображения - OnlyImage.co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57255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8</cp:revision>
  <dcterms:created xsi:type="dcterms:W3CDTF">2015-03-29T15:50:01Z</dcterms:created>
  <dcterms:modified xsi:type="dcterms:W3CDTF">2015-03-29T17:02:15Z</dcterms:modified>
</cp:coreProperties>
</file>