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78" r:id="rId3"/>
    <p:sldId id="262" r:id="rId4"/>
    <p:sldId id="261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mpANNY\Desktop\artleo.com-6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508250"/>
            <a:ext cx="58832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51525"/>
            <a:ext cx="6450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7054" y="4349750"/>
            <a:ext cx="6389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(зимующие и перелётные птицы)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1" y="1006263"/>
            <a:ext cx="8370887" cy="29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mosreg.ru/upload/iblock/a1c/ptic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2" y="4221088"/>
            <a:ext cx="3509762" cy="2338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http://stat17.privet.ru/lr/0a0a8fef22ccf91502443896d2cf2b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251853" cy="243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http://risovach.ru/upload/2012/12/generator/nachalo_6081652_big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0" y="836712"/>
            <a:ext cx="3251854" cy="243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7" descr="http://f1.live4fun.ru/pictures/img_11566736_891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515883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http://img1.liveinternet.ru/images/attach/c/7/95/249/95249693_1356077384_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4479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5" descr="http://jib.su/wp-content/uploads/2012/01/2012-01-28-13-45-44-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553"/>
            <a:ext cx="3420380" cy="25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5" descr="http://my.topic.lt/foto/xata_2109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553"/>
            <a:ext cx="367240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3" descr="http://www.zoovet.ru/pet/4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9" descr="http://www.deti.religiousbook.org.ua/img/golub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6067"/>
            <a:ext cx="3108671" cy="23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obanape.ru/photo/birds/img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3913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6" descr="http://s1.fotokto.ru/photo/full/23/230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70790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ww.catavencii.ro/uploads/files/2012/10/02/506ad9fdd6aea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34025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4" descr="http://mirzhivotnih.ru/img/1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9" y="4042565"/>
            <a:ext cx="3275856" cy="24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3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rost</dc:creator>
  <cp:lastModifiedBy>compANNY</cp:lastModifiedBy>
  <cp:revision>32</cp:revision>
  <dcterms:created xsi:type="dcterms:W3CDTF">2016-02-18T05:49:42Z</dcterms:created>
  <dcterms:modified xsi:type="dcterms:W3CDTF">2016-03-04T18:50:10Z</dcterms:modified>
</cp:coreProperties>
</file>