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7" r:id="rId8"/>
    <p:sldId id="261" r:id="rId9"/>
    <p:sldId id="262" r:id="rId10"/>
    <p:sldId id="263" r:id="rId11"/>
    <p:sldId id="268" r:id="rId12"/>
    <p:sldId id="282" r:id="rId13"/>
    <p:sldId id="269" r:id="rId14"/>
    <p:sldId id="270" r:id="rId15"/>
    <p:sldId id="271" r:id="rId16"/>
    <p:sldId id="280" r:id="rId17"/>
    <p:sldId id="281" r:id="rId18"/>
    <p:sldId id="272" r:id="rId19"/>
    <p:sldId id="264" r:id="rId20"/>
    <p:sldId id="265" r:id="rId21"/>
    <p:sldId id="266" r:id="rId22"/>
    <p:sldId id="273" r:id="rId23"/>
    <p:sldId id="274" r:id="rId24"/>
    <p:sldId id="275" r:id="rId25"/>
    <p:sldId id="276" r:id="rId26"/>
    <p:sldId id="277" r:id="rId27"/>
    <p:sldId id="279" r:id="rId28"/>
    <p:sldId id="278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175351" cy="1793167"/>
          </a:xfrm>
        </p:spPr>
        <p:txBody>
          <a:bodyPr/>
          <a:lstStyle/>
          <a:p>
            <a:pPr algn="ctr"/>
            <a:r>
              <a:rPr lang="ru-RU" sz="8800" dirty="0"/>
              <a:t>Оригами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486916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д/с №23 ЦРР 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подг.гр</a:t>
            </a:r>
            <a:r>
              <a:rPr lang="ru-RU" dirty="0" smtClean="0"/>
              <a:t>.  </a:t>
            </a:r>
            <a:r>
              <a:rPr lang="ru-RU" dirty="0" err="1" smtClean="0"/>
              <a:t>Семёшина</a:t>
            </a:r>
            <a:r>
              <a:rPr lang="ru-RU" dirty="0" smtClean="0"/>
              <a:t> Е.Л.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62373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г.Железнодорожный</a:t>
            </a:r>
            <a:r>
              <a:rPr lang="ru-RU" dirty="0" smtClean="0"/>
              <a:t> 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0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Вот такие голуби получились у наших детей.</a:t>
            </a:r>
            <a:endParaRPr lang="ru-RU" sz="2000" dirty="0"/>
          </a:p>
        </p:txBody>
      </p:sp>
      <p:pic>
        <p:nvPicPr>
          <p:cNvPr id="7170" name="Picture 2" descr="E:\Цифровое фото\презентация\IMG_45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8378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Цифровое фото\2015 год\Дет.сад подг. гр\Презентация-Киригами\Снежинки\IMG_4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42744"/>
            <a:ext cx="3312368" cy="24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Цифровое фото\2015 год\Дет.сад подг. гр\Презентация-Киригами\Снежинки\IMG_45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20" y="2276872"/>
            <a:ext cx="3168352" cy="23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Цифровое фото\2015 год\Дет.сад подг. гр\Презентация-Киригами\Снежинки\IMG_46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00400" cy="270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</a:t>
            </a:r>
            <a:r>
              <a:rPr lang="ru-RU" sz="2400" i="1" dirty="0" smtClean="0"/>
              <a:t>Снежинки.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90722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_46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715" y="1124744"/>
            <a:ext cx="672057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0466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Модель неба.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035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Цифровое фото\2015 год\Дет.сад подг. гр\Презентация-Киригами\Цветочек\IMG_4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168352" cy="23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Цифровое фото\2015 год\Дет.сад подг. гр\Презентация-Киригами\Цветочек\IMG_4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068" y="908720"/>
            <a:ext cx="3132348" cy="23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</a:t>
            </a:r>
            <a:r>
              <a:rPr lang="ru-RU" sz="2400" i="1" dirty="0" smtClean="0"/>
              <a:t>Цветочек.</a:t>
            </a:r>
            <a:endParaRPr lang="ru-RU" sz="2400" i="1" dirty="0"/>
          </a:p>
        </p:txBody>
      </p:sp>
      <p:pic>
        <p:nvPicPr>
          <p:cNvPr id="3076" name="Picture 4" descr="E:\Цифровое фото\2015 год\Дет.сад подг. гр\Презентация-Киригами\Цветочек\IMG_46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168352" cy="24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Цифровое фото\2015 год\Дет.сад подг. гр\Презентация-Киригами\Цветочек\IMG_46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068" y="3717031"/>
            <a:ext cx="3132348" cy="24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3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Цифровое фото\2015 год\Дет.сад подг. гр\Презентация-Киригами\Цветочек\IMG_46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69505"/>
            <a:ext cx="7265921" cy="53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6064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Игра теней.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698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Цифровое фото\2015 год\Дет.сад подг. гр\Презентация-Киригами\Цветочек\IMG_46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55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7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Цифровое фото\Разобрать\IMG_47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2" y="188640"/>
            <a:ext cx="345614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Цифровое фото\Разобрать\IMG_47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379245" cy="25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Цифровое фото\Разобрать\IMG_47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5" y="4014085"/>
            <a:ext cx="3420380" cy="25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лепесток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334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766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</a:t>
            </a:r>
            <a:r>
              <a:rPr lang="ru-RU" sz="2400" dirty="0" smtClean="0"/>
              <a:t>И получился большой цветок.</a:t>
            </a:r>
            <a:endParaRPr lang="ru-RU" sz="2400" dirty="0"/>
          </a:p>
        </p:txBody>
      </p:sp>
      <p:pic>
        <p:nvPicPr>
          <p:cNvPr id="2050" name="Picture 2" descr="E:\Цифровое фото\Разобрать\IMG_47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1255637"/>
            <a:ext cx="7176355" cy="53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2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Цифровое фото\2015 год\Дет.сад подг. гр\Презентация-Киригами\Цветочек\IMG_46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21275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6064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</a:t>
            </a:r>
            <a:r>
              <a:rPr lang="ru-RU" sz="2400" i="1" dirty="0" err="1" smtClean="0"/>
              <a:t>Сложноцвет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8563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51951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Переходим от простого к более сложному.</a:t>
            </a:r>
            <a:endParaRPr lang="ru-RU" sz="2000" dirty="0"/>
          </a:p>
        </p:txBody>
      </p:sp>
      <p:pic>
        <p:nvPicPr>
          <p:cNvPr id="8194" name="Picture 2" descr="E:\Цифровое фото\презентация\IMG_45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13697"/>
            <a:ext cx="3412598" cy="255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Цифровое фото\презентация\IMG_4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1" y="1340768"/>
            <a:ext cx="3340413" cy="25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68259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Птицы счастья.</a:t>
            </a:r>
            <a:endParaRPr lang="ru-RU" sz="2400" i="1" dirty="0"/>
          </a:p>
        </p:txBody>
      </p:sp>
      <p:pic>
        <p:nvPicPr>
          <p:cNvPr id="8196" name="Picture 4" descr="E:\Цифровое фото\презентация\IMG_45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053764"/>
            <a:ext cx="35521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177" y="69269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Оригами - как источник </a:t>
            </a:r>
            <a:r>
              <a:rPr lang="ru-RU" sz="2800" b="1" dirty="0" smtClean="0"/>
              <a:t>формирования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конструктивных способностей дошкольников.</a:t>
            </a:r>
            <a:endParaRPr lang="ru-RU" sz="2800" dirty="0"/>
          </a:p>
        </p:txBody>
      </p:sp>
      <p:pic>
        <p:nvPicPr>
          <p:cNvPr id="2050" name="Picture 2" descr="C:\Users\Admin\Desktop\документы\h_53f509a3e4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4" y="2708920"/>
            <a:ext cx="6267451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Цифровое фото\презентация\IMG_45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39964" cy="25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Цифровое фото\презентация\IMG_4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3556204" cy="26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Цифровое фото\презентация\IMG_45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36537"/>
            <a:ext cx="3531837" cy="26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Вот такие получились голубки.</a:t>
            </a:r>
            <a:endParaRPr lang="ru-RU" sz="2400" dirty="0"/>
          </a:p>
        </p:txBody>
      </p:sp>
      <p:pic>
        <p:nvPicPr>
          <p:cNvPr id="10242" name="Picture 2" descr="E:\Цифровое фото\презентация\IMG_45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865" y="1196752"/>
            <a:ext cx="662428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Цифровое фото\2015 год\Дет.сад подг. гр\Презентация-Киригами\Яблочко\IMG_4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096344" cy="23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Цифровое фото\2015 год\Дет.сад подг. гр\Презентация-Киригами\Яблочко\IMG_46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024337" cy="22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Цифровое фото\2015 год\Дет.сад подг. гр\Презентация-Киригами\Яблочко\IMG_46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072092" cy="23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0466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        Яблочко.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073393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Цифровое фото\2015 год\Дет.сад подг. гр\Презентация-Киригами\Яблочко\IMG_46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42667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326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Открытка.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4107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Цифровое фото\2015 год\Дет.сад подг. гр\Презентация-Киригами\Квадрат\IMG_46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24735" cy="4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33265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Геометрический элемент.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8497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Работы повышенной сложности.</a:t>
            </a:r>
          </a:p>
          <a:p>
            <a:r>
              <a:rPr lang="ru-RU" sz="2400" i="1" dirty="0" smtClean="0"/>
              <a:t>                   Лебедь.</a:t>
            </a:r>
            <a:endParaRPr lang="ru-RU" sz="2400" i="1" dirty="0"/>
          </a:p>
        </p:txBody>
      </p:sp>
      <p:pic>
        <p:nvPicPr>
          <p:cNvPr id="10242" name="Picture 2" descr="E:\Цифровое фото\2015 год\Дет.сад подг. гр\Презентация-Киригами\Лебедь\IMG_46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09114" cy="52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7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               Каскад.</a:t>
            </a:r>
            <a:endParaRPr lang="ru-RU" sz="2400" i="1" dirty="0"/>
          </a:p>
        </p:txBody>
      </p:sp>
      <p:pic>
        <p:nvPicPr>
          <p:cNvPr id="11266" name="Picture 2" descr="E:\Цифровое фото\2015 год\Дет.сад подг. гр\Презентация-Киригами\Каскад\IMG_46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1"/>
            <a:ext cx="7128792" cy="53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63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Цифровое фото\2015 год\Дет.сад подг. гр\Презентация-Киригами\Бабочка\IMG_46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3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606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   Бабочки.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11839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326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</a:t>
            </a:r>
            <a:endParaRPr lang="ru-RU" sz="2400" i="1" dirty="0"/>
          </a:p>
        </p:txBody>
      </p:sp>
      <p:pic>
        <p:nvPicPr>
          <p:cNvPr id="12290" name="Picture 2" descr="E:\Цифровое фото\2015 год\Дет.сад подг. гр\Презентация-Киригами\Бабочка\IMG_46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1720"/>
            <a:ext cx="7399979" cy="55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16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6369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2800" dirty="0" smtClean="0"/>
              <a:t>Спасибо за внимание.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69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547664" y="404664"/>
            <a:ext cx="581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Оригами – целый мир, который можно выразить с помощью души и бумаги.</a:t>
            </a:r>
          </a:p>
        </p:txBody>
      </p:sp>
      <p:pic>
        <p:nvPicPr>
          <p:cNvPr id="3074" name="Picture 2" descr="C:\Users\Admin\Desktop\документы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331971"/>
            <a:ext cx="5466656" cy="40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20688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Страница истории</a:t>
            </a:r>
            <a:r>
              <a:rPr lang="ru-RU" sz="2400" dirty="0"/>
              <a:t>. </a:t>
            </a:r>
            <a:r>
              <a:rPr lang="ru-RU" sz="2400" dirty="0" err="1"/>
              <a:t>Орига́ми</a:t>
            </a:r>
            <a:r>
              <a:rPr lang="ru-RU" sz="2400" dirty="0"/>
              <a:t> (яп. </a:t>
            </a:r>
            <a:r>
              <a:rPr lang="en-US" sz="2400" dirty="0" err="1"/>
              <a:t>折り紙</a:t>
            </a:r>
            <a:r>
              <a:rPr lang="ru-RU" sz="2400" dirty="0"/>
              <a:t>, букв.: «сложенная бумага») — вид декоративно-прикладного искусства; древнее искусство складывания фигурок из бумаги. Искусство оригами своими корнями уходит в Древний Китай, где и была изобретена бумага. Первоначально оригами использовалось  в религиозных обрядах. Долгое время этот вид искусства был доступен только представителям высших сословий, где признаком хорошего тона было владение техникой складывания из бумаги.</a:t>
            </a:r>
          </a:p>
        </p:txBody>
      </p:sp>
    </p:spTree>
    <p:extLst>
      <p:ext uri="{BB962C8B-B14F-4D97-AF65-F5344CB8AC3E}">
        <p14:creationId xmlns:p14="http://schemas.microsoft.com/office/powerpoint/2010/main" val="3927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196752"/>
            <a:ext cx="61926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Город </a:t>
            </a:r>
            <a:r>
              <a:rPr lang="ru-RU" sz="2400" dirty="0"/>
              <a:t>оригами</a:t>
            </a:r>
          </a:p>
          <a:p>
            <a:endParaRPr lang="ru-RU" sz="2000" dirty="0"/>
          </a:p>
          <a:p>
            <a:r>
              <a:rPr lang="ru-RU" sz="2000" dirty="0"/>
              <a:t>За лесами, за горами</a:t>
            </a:r>
          </a:p>
          <a:p>
            <a:r>
              <a:rPr lang="ru-RU" sz="2000" dirty="0" smtClean="0"/>
              <a:t>Лежит </a:t>
            </a:r>
            <a:r>
              <a:rPr lang="ru-RU" sz="2000" dirty="0"/>
              <a:t>город Оригами.</a:t>
            </a:r>
          </a:p>
          <a:p>
            <a:r>
              <a:rPr lang="ru-RU" sz="2000" dirty="0"/>
              <a:t>Там кораблик из бумаги.</a:t>
            </a:r>
          </a:p>
          <a:p>
            <a:r>
              <a:rPr lang="ru-RU" sz="2000" dirty="0"/>
              <a:t>Там живут и феи, маги.</a:t>
            </a:r>
          </a:p>
          <a:p>
            <a:r>
              <a:rPr lang="ru-RU" sz="2000" dirty="0"/>
              <a:t>Там беленький домик стоит,</a:t>
            </a:r>
          </a:p>
          <a:p>
            <a:r>
              <a:rPr lang="ru-RU" sz="2000" dirty="0"/>
              <a:t>а в нём живёт Айболит.</a:t>
            </a:r>
          </a:p>
          <a:p>
            <a:r>
              <a:rPr lang="ru-RU" sz="2000" dirty="0"/>
              <a:t>Там лето круглый год.</a:t>
            </a:r>
          </a:p>
          <a:p>
            <a:r>
              <a:rPr lang="ru-RU" sz="2000" dirty="0"/>
              <a:t>Там чудо-дерево растёт.</a:t>
            </a:r>
          </a:p>
          <a:p>
            <a:r>
              <a:rPr lang="ru-RU" sz="2000" dirty="0"/>
              <a:t>Ах! Что можно творить из бумаги!</a:t>
            </a:r>
          </a:p>
          <a:p>
            <a:r>
              <a:rPr lang="ru-RU" sz="2000" dirty="0"/>
              <a:t>Как будто мы просто маги!</a:t>
            </a:r>
          </a:p>
        </p:txBody>
      </p:sp>
    </p:spTree>
    <p:extLst>
      <p:ext uri="{BB962C8B-B14F-4D97-AF65-F5344CB8AC3E}">
        <p14:creationId xmlns:p14="http://schemas.microsoft.com/office/powerpoint/2010/main" val="170041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980728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Киригами</a:t>
            </a:r>
            <a:r>
              <a:rPr lang="ru-RU" dirty="0"/>
              <a:t>  — отдельный вид оригами, в котором разрешается использование ножниц и разрезание бумаги в процессе складывания модели. Это является основным отличием </a:t>
            </a:r>
            <a:r>
              <a:rPr lang="ru-RU" dirty="0" err="1"/>
              <a:t>киригами</a:t>
            </a:r>
            <a:r>
              <a:rPr lang="ru-RU" dirty="0"/>
              <a:t> от других техник складывания бумаги, что подчёркнуто в названии:  </a:t>
            </a:r>
            <a:r>
              <a:rPr lang="ru-RU" b="1" dirty="0"/>
              <a:t>(</a:t>
            </a:r>
            <a:r>
              <a:rPr lang="ru-RU" b="1" i="1" dirty="0" err="1"/>
              <a:t>киру</a:t>
            </a:r>
            <a:r>
              <a:rPr lang="ru-RU" b="1" dirty="0"/>
              <a:t>)</a:t>
            </a:r>
            <a:r>
              <a:rPr lang="ru-RU" dirty="0"/>
              <a:t> — резать,  </a:t>
            </a:r>
            <a:r>
              <a:rPr lang="ru-RU" b="1" dirty="0"/>
              <a:t>(</a:t>
            </a:r>
            <a:r>
              <a:rPr lang="ru-RU" b="1" i="1" dirty="0" err="1"/>
              <a:t>ками</a:t>
            </a:r>
            <a:r>
              <a:rPr lang="ru-RU" b="1" dirty="0"/>
              <a:t>)</a:t>
            </a:r>
            <a:r>
              <a:rPr lang="ru-RU" dirty="0"/>
              <a:t> — бумага.</a:t>
            </a:r>
          </a:p>
        </p:txBody>
      </p:sp>
      <p:pic>
        <p:nvPicPr>
          <p:cNvPr id="4098" name="Picture 2" descr="C:\Users\Admin\Desktop\документы\0f56f04b88e58e64dd0bd3f9f0ab93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340" y="3068960"/>
            <a:ext cx="3288820" cy="27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окументы\zkJbFtIgVq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99385" cy="27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463" y="11663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Наши дети выполняют поделки.</a:t>
            </a:r>
          </a:p>
          <a:p>
            <a:r>
              <a:rPr lang="ru-RU" dirty="0" smtClean="0"/>
              <a:t>                  Начинаем с лёгких элементов.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Рыбка.</a:t>
            </a:r>
            <a:endParaRPr lang="ru-RU" i="1" dirty="0"/>
          </a:p>
        </p:txBody>
      </p:sp>
      <p:pic>
        <p:nvPicPr>
          <p:cNvPr id="1026" name="Picture 2" descr="E:\Цифровое фото\2015 год\Дет.сад подг. гр\Презентация-Киригами\Рыбки\IMG_46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9616"/>
            <a:ext cx="3405728" cy="23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Цифровое фото\2015 год\Дет.сад подг. гр\Презентация-Киригами\Рыбки\IMG_46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394" y="1124744"/>
            <a:ext cx="3452916" cy="23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Цифровое фото\2015 год\Дет.сад подг. гр\Презентация-Киригами\Рыбки\IMG_46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85" y="3945520"/>
            <a:ext cx="3405728" cy="25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Цифровое фото\2015 год\Дет.сад подг. гр\Презентация-Киригами\Рыбки\IMG_46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222" y="3945520"/>
            <a:ext cx="3452916" cy="25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8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Голубь мира.  </a:t>
            </a:r>
          </a:p>
        </p:txBody>
      </p:sp>
      <p:pic>
        <p:nvPicPr>
          <p:cNvPr id="5123" name="Picture 3" descr="E:\Цифровое фото\презентация\IMG_4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507781" cy="263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Цифровое фото\презентация\IMG_4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820160" cy="28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Цифровое фото\презентация\IMG_45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409" y="1268760"/>
            <a:ext cx="3507780" cy="263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Цифровое фото\презентация\IMG_4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28004" cy="24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Цифровое фото\презентация\IMG_45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23744"/>
            <a:ext cx="3339886" cy="25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Цифровое фото\презентация\IMG_45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1" y="3573017"/>
            <a:ext cx="3327300" cy="24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Цифровое фото\презентация\IMG_45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66803"/>
            <a:ext cx="3306138" cy="24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267</Words>
  <Application>Microsoft Office PowerPoint</Application>
  <PresentationFormat>Экран (4:3)</PresentationFormat>
  <Paragraphs>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Оригами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Оригами</dc:title>
  <dc:creator>Admin</dc:creator>
  <cp:lastModifiedBy>Admin</cp:lastModifiedBy>
  <cp:revision>29</cp:revision>
  <dcterms:created xsi:type="dcterms:W3CDTF">2016-02-04T20:42:44Z</dcterms:created>
  <dcterms:modified xsi:type="dcterms:W3CDTF">2016-03-07T11:47:23Z</dcterms:modified>
</cp:coreProperties>
</file>