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62" r:id="rId3"/>
    <p:sldId id="263" r:id="rId4"/>
    <p:sldId id="264" r:id="rId5"/>
    <p:sldId id="273" r:id="rId6"/>
    <p:sldId id="274" r:id="rId7"/>
    <p:sldId id="265" r:id="rId8"/>
    <p:sldId id="266" r:id="rId9"/>
    <p:sldId id="278" r:id="rId10"/>
    <p:sldId id="275" r:id="rId11"/>
    <p:sldId id="267" r:id="rId12"/>
    <p:sldId id="268" r:id="rId13"/>
    <p:sldId id="269" r:id="rId14"/>
    <p:sldId id="276" r:id="rId15"/>
    <p:sldId id="27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49" autoAdjust="0"/>
  </p:normalViewPr>
  <p:slideViewPr>
    <p:cSldViewPr>
      <p:cViewPr varScale="1">
        <p:scale>
          <a:sx n="57" d="100"/>
          <a:sy n="57" d="100"/>
        </p:scale>
        <p:origin x="-7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3D449-400E-4863-88F2-A1FD73432A93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D3C14-18BC-47A8-8890-1BE30AA51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1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209800"/>
            <a:ext cx="63246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n>
                  <a:solidFill>
                    <a:srgbClr val="FF0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Segoe Print" pitchFamily="2" charset="0"/>
                <a:cs typeface="Estrangelo Edessa" pitchFamily="66" charset="0"/>
              </a:rPr>
              <a:t>Чужан </a:t>
            </a:r>
            <a:r>
              <a:rPr lang="ru-RU" sz="8000" dirty="0" err="1" smtClean="0">
                <a:ln>
                  <a:solidFill>
                    <a:srgbClr val="FF0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Segoe Print" pitchFamily="2" charset="0"/>
                <a:cs typeface="Estrangelo Edessa" pitchFamily="66" charset="0"/>
              </a:rPr>
              <a:t>кыв</a:t>
            </a:r>
            <a:r>
              <a:rPr lang="ru-RU" sz="8000" dirty="0" smtClean="0">
                <a:ln>
                  <a:solidFill>
                    <a:srgbClr val="FF0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Segoe Print" pitchFamily="2" charset="0"/>
                <a:cs typeface="Estrangelo Edessa" pitchFamily="66" charset="0"/>
              </a:rPr>
              <a:t> Родной язык</a:t>
            </a:r>
          </a:p>
        </p:txBody>
      </p:sp>
      <p:pic>
        <p:nvPicPr>
          <p:cNvPr id="7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6002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3535">
            <a:off x="304800" y="38100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58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81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9144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2860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9718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657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43434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50292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65838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57150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9" descr="vorkuta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228600"/>
            <a:ext cx="7604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Содержимое 44" descr="komi_kyv_il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1888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6" name="TextBox 45"/>
          <p:cNvSpPr txBox="1"/>
          <p:nvPr/>
        </p:nvSpPr>
        <p:spPr>
          <a:xfrm>
            <a:off x="4343400" y="2971800"/>
            <a:ext cx="418576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6000" i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Чужан </a:t>
            </a:r>
            <a:r>
              <a:rPr lang="ru-RU" sz="6000" i="1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кыв</a:t>
            </a:r>
            <a:r>
              <a:rPr lang="ru-RU" sz="6000" i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ru-RU" sz="6000" i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9. На основе какого алфавита создан современный </a:t>
            </a:r>
            <a:r>
              <a:rPr lang="ru-RU" sz="3600" b="1" dirty="0" err="1" smtClean="0">
                <a:solidFill>
                  <a:srgbClr val="C00000"/>
                </a:solidFill>
              </a:rPr>
              <a:t>анбур</a:t>
            </a:r>
            <a:r>
              <a:rPr lang="ru-RU" sz="3600" b="1" dirty="0" smtClean="0">
                <a:solidFill>
                  <a:srgbClr val="C00000"/>
                </a:solidFill>
              </a:rPr>
              <a:t>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 основе азбуки Стефана Пермского.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основе алфавита русского языка.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основе алфавита удмуртского языка.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10.Сколько  букв в современном  коми алфавите?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а) 33 буквы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б) 35 букв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в) 36  букв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543247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981200"/>
            <a:ext cx="4117009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11. Какой  букве коми алфавита  открыт  памятник?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а)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б) </a:t>
            </a:r>
            <a:r>
              <a:rPr lang="ru-RU" dirty="0" err="1" smtClean="0">
                <a:solidFill>
                  <a:schemeClr val="tx1"/>
                </a:solidFill>
              </a:rPr>
              <a:t>дж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в)</a:t>
            </a:r>
            <a:r>
              <a:rPr lang="ru-RU" dirty="0" err="1" smtClean="0">
                <a:solidFill>
                  <a:schemeClr val="tx1"/>
                </a:solidFill>
                <a:latin typeface="Calibri"/>
              </a:rPr>
              <a:t>ӧ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_шыпас_-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4495800" cy="337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12. В  каком  году  открыт  памятник  букве </a:t>
            </a:r>
            <a:r>
              <a:rPr lang="ru-RU" sz="3600" b="1" dirty="0" smtClean="0">
                <a:solidFill>
                  <a:srgbClr val="0070C0"/>
                </a:solidFill>
              </a:rPr>
              <a:t>Ӧ </a:t>
            </a:r>
            <a:r>
              <a:rPr lang="ru-RU" sz="3600" b="1" dirty="0" smtClean="0">
                <a:solidFill>
                  <a:srgbClr val="C00000"/>
                </a:solidFill>
              </a:rPr>
              <a:t>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	а) 2012</a:t>
            </a:r>
          </a:p>
          <a:p>
            <a:pPr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	б) 2011</a:t>
            </a:r>
          </a:p>
          <a:p>
            <a:pPr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	в) 2014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500px-O-umlaut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438400"/>
            <a:ext cx="47625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13. Чем коми язык отличается от русского языка?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коми языке имеется категория рода, а в русском нет.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 коми языке используются вместо предлогов, послелоги.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 русском языке вместо суффиксов, окончания.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14. Закончите высказывание А.П.Чехова.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/>
              <a:t>«Сколько языков ты знаешь, …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мой юный друг!»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столько раз ты человек!»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столько раз ты молодец!»</a:t>
            </a:r>
            <a:endParaRPr lang="ru-RU" dirty="0"/>
          </a:p>
        </p:txBody>
      </p:sp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581400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Атть</a:t>
            </a:r>
            <a:r>
              <a:rPr lang="ru-RU" sz="3600" b="1" dirty="0" err="1" smtClean="0">
                <a:solidFill>
                  <a:srgbClr val="C00000"/>
                </a:solidFill>
                <a:latin typeface="Calibri"/>
              </a:rPr>
              <a:t>ӧ  ворсӧмысь!</a:t>
            </a:r>
            <a:r>
              <a:rPr lang="ru-RU" sz="3600" b="1" dirty="0" smtClean="0">
                <a:solidFill>
                  <a:srgbClr val="C00000"/>
                </a:solidFill>
                <a:latin typeface="Calibri"/>
              </a:rPr>
              <a:t> - Спасибо за игру!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80010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1. Сколько  государственных языков в Республике Коми?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а)1 язык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б)3 языка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в)2 языка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Ger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981200"/>
            <a:ext cx="3886200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2.К какой языковой семье  относится  коми язык?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а) славянской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б) финно-угорской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в) восточной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981200"/>
            <a:ext cx="31242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3.Какие языки являются родственными коми языку?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а) английский, немецкий, французский.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б)финский, венгерский, эстонский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в) турецкий, иранский, китайский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 cstate="print"/>
          <a:srcRect l="11429" r="14286" b="6896"/>
          <a:stretch>
            <a:fillRect/>
          </a:stretch>
        </p:blipFill>
        <p:spPr>
          <a:xfrm>
            <a:off x="2667000" y="3505200"/>
            <a:ext cx="2971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4. Где говорят на коми языке?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России, в Республике Коми.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 Республике Коми, Пермском крае, Кировской области, на Кольском полуострове, в некоторых районах Сибири.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 Республике Коми, Ханты-Мансийском округе,  Карелии.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5. Когда появилась коми письменность?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1900 году</a:t>
            </a:r>
          </a:p>
          <a:p>
            <a:pPr marL="514350" indent="-514350">
              <a:buAutoNum type="arabicPeriod"/>
            </a:pPr>
            <a:r>
              <a:rPr lang="ru-RU" dirty="0" smtClean="0"/>
              <a:t>1890 году</a:t>
            </a:r>
          </a:p>
          <a:p>
            <a:pPr marL="514350" indent="-514350">
              <a:buNone/>
            </a:pPr>
            <a:r>
              <a:rPr lang="ru-RU" dirty="0" smtClean="0"/>
              <a:t>3.  1372 году</a:t>
            </a:r>
            <a:endParaRPr lang="ru-RU" dirty="0"/>
          </a:p>
        </p:txBody>
      </p:sp>
      <p:pic>
        <p:nvPicPr>
          <p:cNvPr id="4" name="Picture 2" descr="Азбука Стефана Пермск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5840" y="1676401"/>
            <a:ext cx="303276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6.Кто  создал  первую коми азбуку?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а) Иван </a:t>
            </a:r>
            <a:r>
              <a:rPr lang="ru-RU" dirty="0" err="1" smtClean="0">
                <a:solidFill>
                  <a:schemeClr val="tx1"/>
                </a:solidFill>
              </a:rPr>
              <a:t>Куратов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б) Тима Вень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в) Стефан Пермский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тефан Пермски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52600"/>
            <a:ext cx="2828925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7. Как  называлась  первая  коми  азбука?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а) </a:t>
            </a:r>
            <a:r>
              <a:rPr lang="ru-RU" sz="3600" dirty="0" err="1" smtClean="0">
                <a:solidFill>
                  <a:schemeClr val="tx1"/>
                </a:solidFill>
              </a:rPr>
              <a:t>Анбур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б) Войт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в) </a:t>
            </a:r>
            <a:r>
              <a:rPr lang="ru-RU" sz="3600" dirty="0" err="1" smtClean="0">
                <a:solidFill>
                  <a:schemeClr val="tx1"/>
                </a:solidFill>
              </a:rPr>
              <a:t>Неб</a:t>
            </a:r>
            <a:r>
              <a:rPr lang="ru-RU" sz="3600" dirty="0" err="1" smtClean="0">
                <a:solidFill>
                  <a:schemeClr val="tx1"/>
                </a:solidFill>
                <a:latin typeface="Calibri"/>
              </a:rPr>
              <a:t>ӧг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img12.jpg"/>
          <p:cNvPicPr>
            <a:picLocks noChangeAspect="1"/>
          </p:cNvPicPr>
          <p:nvPr/>
        </p:nvPicPr>
        <p:blipFill>
          <a:blip r:embed="rId2" cstate="print"/>
          <a:srcRect l="48000" t="12667" r="9000" b="11332"/>
          <a:stretch>
            <a:fillRect/>
          </a:stretch>
        </p:blipFill>
        <p:spPr>
          <a:xfrm>
            <a:off x="4419600" y="1828800"/>
            <a:ext cx="31242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8. Как образовано слово «</a:t>
            </a:r>
            <a:r>
              <a:rPr lang="ru-RU" sz="3600" b="1" dirty="0" err="1" smtClean="0">
                <a:solidFill>
                  <a:srgbClr val="002060"/>
                </a:solidFill>
              </a:rPr>
              <a:t>анбур</a:t>
            </a:r>
            <a:r>
              <a:rPr lang="ru-RU" sz="3600" b="1" dirty="0" smtClean="0">
                <a:solidFill>
                  <a:srgbClr val="C00000"/>
                </a:solidFill>
              </a:rPr>
              <a:t>»?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b="1" dirty="0" err="1" smtClean="0"/>
              <a:t>Анбур</a:t>
            </a:r>
            <a:r>
              <a:rPr lang="ru-RU" b="1" dirty="0" smtClean="0"/>
              <a:t> </a:t>
            </a:r>
            <a:r>
              <a:rPr lang="ru-RU" dirty="0" smtClean="0"/>
              <a:t> образовано из слов  «ан» – очень, «бур» – хорошо.</a:t>
            </a:r>
          </a:p>
          <a:p>
            <a:pPr marL="514350" indent="-514350" algn="just">
              <a:buAutoNum type="arabicPeriod"/>
            </a:pPr>
            <a:r>
              <a:rPr lang="ru-RU" b="1" dirty="0" err="1" smtClean="0"/>
              <a:t>Анбур</a:t>
            </a:r>
            <a:r>
              <a:rPr lang="ru-RU" b="1" dirty="0" smtClean="0"/>
              <a:t>  </a:t>
            </a:r>
            <a:r>
              <a:rPr lang="ru-RU" dirty="0" smtClean="0"/>
              <a:t>образован из первых букв алфавита Стефана Пермского.</a:t>
            </a:r>
          </a:p>
          <a:p>
            <a:pPr marL="514350" indent="-514350" algn="just">
              <a:buAutoNum type="arabicPeriod"/>
            </a:pPr>
            <a:r>
              <a:rPr lang="ru-RU" b="1" dirty="0" err="1" smtClean="0"/>
              <a:t>Анбур</a:t>
            </a:r>
            <a:r>
              <a:rPr lang="ru-RU" dirty="0" smtClean="0"/>
              <a:t>  - это одно слово, в переводе на русский язык «хорошая девушка».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340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Презентация PowerPoint</vt:lpstr>
      <vt:lpstr>1. Сколько  государственных языков в Республике Коми?</vt:lpstr>
      <vt:lpstr>2.К какой языковой семье  относится  коми язык? </vt:lpstr>
      <vt:lpstr>3.Какие языки являются родственными коми языку?</vt:lpstr>
      <vt:lpstr>4. Где говорят на коми языке?</vt:lpstr>
      <vt:lpstr>5. Когда появилась коми письменность?</vt:lpstr>
      <vt:lpstr>6.Кто  создал  первую коми азбуку?</vt:lpstr>
      <vt:lpstr>7. Как  называлась  первая  коми  азбука?</vt:lpstr>
      <vt:lpstr>8. Как образовано слово «анбур»?</vt:lpstr>
      <vt:lpstr>9. На основе какого алфавита создан современный анбур?</vt:lpstr>
      <vt:lpstr>10.Сколько  букв в современном  коми алфавите?</vt:lpstr>
      <vt:lpstr>11. Какой  букве коми алфавита  открыт  памятник?</vt:lpstr>
      <vt:lpstr>12. В  каком  году  открыт  памятник  букве Ӧ ?</vt:lpstr>
      <vt:lpstr>13. Чем коми язык отличается от русского языка?</vt:lpstr>
      <vt:lpstr>14. Закончите высказывание А.П.Чехова. «Сколько языков ты знаешь, …</vt:lpstr>
      <vt:lpstr>Аттьӧ  ворсӧмысь! - Спасибо за игру!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 какой  территории идёт речь?</dc:title>
  <dc:creator>admin</dc:creator>
  <cp:lastModifiedBy>Teacher</cp:lastModifiedBy>
  <cp:revision>24</cp:revision>
  <dcterms:created xsi:type="dcterms:W3CDTF">2015-02-18T18:01:12Z</dcterms:created>
  <dcterms:modified xsi:type="dcterms:W3CDTF">2016-02-26T10:35:00Z</dcterms:modified>
</cp:coreProperties>
</file>