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75" r:id="rId3"/>
    <p:sldId id="282" r:id="rId4"/>
    <p:sldId id="263" r:id="rId5"/>
    <p:sldId id="257" r:id="rId6"/>
    <p:sldId id="261" r:id="rId7"/>
    <p:sldId id="260" r:id="rId8"/>
    <p:sldId id="259" r:id="rId9"/>
    <p:sldId id="267" r:id="rId10"/>
    <p:sldId id="273" r:id="rId11"/>
    <p:sldId id="271" r:id="rId12"/>
    <p:sldId id="284" r:id="rId13"/>
    <p:sldId id="270" r:id="rId14"/>
    <p:sldId id="281" r:id="rId15"/>
    <p:sldId id="280" r:id="rId16"/>
    <p:sldId id="266" r:id="rId17"/>
    <p:sldId id="268" r:id="rId18"/>
    <p:sldId id="262" r:id="rId19"/>
    <p:sldId id="269" r:id="rId20"/>
    <p:sldId id="285" r:id="rId21"/>
    <p:sldId id="279" r:id="rId22"/>
    <p:sldId id="283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672" autoAdjust="0"/>
  </p:normalViewPr>
  <p:slideViewPr>
    <p:cSldViewPr>
      <p:cViewPr varScale="1">
        <p:scale>
          <a:sx n="84" d="100"/>
          <a:sy n="84" d="100"/>
        </p:scale>
        <p:origin x="-7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6859E-94FC-4FB2-B2B0-5B4F2C7DEB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22AC5-2481-4458-806C-072FD4B0E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4C719-E39B-46CE-B3F1-0DADD4AB2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6FE3-BE4C-4E91-A824-B697920EB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B92C2-A098-4922-94D6-E3AA47684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E4FD8-86C0-4039-B4E9-C9F779DCF3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4D91C-DD36-45FD-8109-104C77DE8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69BC-C75F-4DE6-860C-4319F0CF2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0D2AA-0676-40EF-A454-F3B11B9FF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B39B8-8CC5-4EA0-9E49-5A17484B1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96191-C071-4F5A-BC39-1E3B76E0B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F64277-122B-4DBC-8F9C-3415563B58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ФОТОГАЛЛЕРЕЯ</a:t>
            </a:r>
            <a:r>
              <a:rPr lang="ru-RU" sz="6000" b="1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«ЦВЕТЫ»</a:t>
            </a:r>
            <a:r>
              <a:rPr lang="ru-RU" sz="6000" b="1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hlink"/>
                </a:solidFill>
                <a:latin typeface="Arial Black" pitchFamily="34" charset="0"/>
              </a:rPr>
              <a:t>составила </a:t>
            </a:r>
            <a:r>
              <a:rPr lang="ru-RU" sz="4000" b="1" dirty="0" err="1" smtClean="0">
                <a:solidFill>
                  <a:schemeClr val="hlink"/>
                </a:solidFill>
                <a:latin typeface="Arial Black" pitchFamily="34" charset="0"/>
              </a:rPr>
              <a:t>Матунова</a:t>
            </a:r>
            <a:r>
              <a:rPr lang="ru-RU" sz="4000" b="1" dirty="0" smtClean="0">
                <a:solidFill>
                  <a:schemeClr val="hlink"/>
                </a:solidFill>
                <a:latin typeface="Arial Black" pitchFamily="34" charset="0"/>
              </a:rPr>
              <a:t> Е.Н.</a:t>
            </a:r>
            <a:endParaRPr lang="ru-RU" sz="4000" b="1" dirty="0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411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72390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" fill="hold"/>
                                        <p:tgtEl>
                                          <p:spTgt spid="4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ПЕТУНИЯ</a:t>
            </a:r>
          </a:p>
        </p:txBody>
      </p:sp>
      <p:pic>
        <p:nvPicPr>
          <p:cNvPr id="12291" name="Picture 6" descr="PICT109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583021"/>
            <a:ext cx="3810000" cy="2560320"/>
          </a:xfrm>
          <a:noFill/>
          <a:ln w="28575">
            <a:solidFill>
              <a:srgbClr val="000000"/>
            </a:solidFill>
          </a:ln>
        </p:spPr>
      </p:pic>
      <p:pic>
        <p:nvPicPr>
          <p:cNvPr id="12698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0866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" fill="hold"/>
                                        <p:tgtEl>
                                          <p:spTgt spid="1269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98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МАРГАРИТКА</a:t>
            </a:r>
            <a:r>
              <a:rPr lang="ru-RU" smtClean="0">
                <a:latin typeface="Arial Black" pitchFamily="34" charset="0"/>
              </a:rPr>
              <a:t> </a:t>
            </a:r>
          </a:p>
        </p:txBody>
      </p:sp>
      <p:pic>
        <p:nvPicPr>
          <p:cNvPr id="1208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70866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71247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" fill="hold"/>
                                        <p:tgtEl>
                                          <p:spTgt spid="120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ГЛАДУОЛУСЫ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78275" cy="5303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45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71628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345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450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РОМАШКА</a:t>
            </a:r>
          </a:p>
        </p:txBody>
      </p:sp>
      <p:pic>
        <p:nvPicPr>
          <p:cNvPr id="15363" name="Picture 6" descr="PICT11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388711"/>
            <a:ext cx="3810000" cy="2948940"/>
          </a:xfrm>
          <a:noFill/>
          <a:ln w="28575">
            <a:solidFill>
              <a:srgbClr val="000000"/>
            </a:solidFill>
          </a:ln>
        </p:spPr>
      </p:pic>
      <p:pic>
        <p:nvPicPr>
          <p:cNvPr id="1198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0104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119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 ВЬЮНОК</a:t>
            </a:r>
          </a:p>
        </p:txBody>
      </p:sp>
      <p:pic>
        <p:nvPicPr>
          <p:cNvPr id="16387" name="Picture 7" descr="MorningGl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716338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426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1628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" fill="hold"/>
                                        <p:tgtEl>
                                          <p:spTgt spid="224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26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ГЕОРГИНЫ</a:t>
            </a:r>
          </a:p>
        </p:txBody>
      </p:sp>
      <p:pic>
        <p:nvPicPr>
          <p:cNvPr id="17411" name="Picture 6" descr="rose-flow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40941" y="1964887"/>
            <a:ext cx="5062118" cy="3796589"/>
          </a:xfrm>
          <a:noFill/>
          <a:ln w="28575">
            <a:solidFill>
              <a:srgbClr val="000000"/>
            </a:solidFill>
          </a:ln>
        </p:spPr>
      </p:pic>
      <p:pic>
        <p:nvPicPr>
          <p:cNvPr id="1443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7086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" fill="hold"/>
                                        <p:tgtEl>
                                          <p:spTgt spid="144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9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АСТРА</a:t>
            </a:r>
          </a:p>
        </p:txBody>
      </p:sp>
      <p:pic>
        <p:nvPicPr>
          <p:cNvPr id="18435" name="Picture 6" descr="IMG_776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415381"/>
            <a:ext cx="3810000" cy="2895600"/>
          </a:xfrm>
          <a:noFill/>
          <a:ln w="28575">
            <a:solidFill>
              <a:srgbClr val="000000"/>
            </a:solidFill>
          </a:ln>
        </p:spPr>
      </p:pic>
      <p:pic>
        <p:nvPicPr>
          <p:cNvPr id="1105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7086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" fill="hold"/>
                                        <p:tgtEl>
                                          <p:spTgt spid="110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КОЛОКОЛЬЧИКИ</a:t>
            </a:r>
          </a:p>
        </p:txBody>
      </p:sp>
      <p:pic>
        <p:nvPicPr>
          <p:cNvPr id="19459" name="Picture 6" descr="PICT11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87980" y="1958181"/>
            <a:ext cx="3368040" cy="3810000"/>
          </a:xfrm>
          <a:noFill/>
          <a:ln w="28575">
            <a:solidFill>
              <a:srgbClr val="000000"/>
            </a:solidFill>
          </a:ln>
        </p:spPr>
      </p:pic>
      <p:pic>
        <p:nvPicPr>
          <p:cNvPr id="1157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" fill="hold"/>
                                        <p:tgtEl>
                                          <p:spTgt spid="115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ЛИЛИЯ</a:t>
            </a:r>
          </a:p>
        </p:txBody>
      </p:sp>
      <p:pic>
        <p:nvPicPr>
          <p:cNvPr id="20483" name="Picture 6" descr="IMG_7714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594451"/>
            <a:ext cx="3810000" cy="2537460"/>
          </a:xfrm>
          <a:noFill/>
          <a:ln w="28575">
            <a:solidFill>
              <a:srgbClr val="000000"/>
            </a:solidFill>
          </a:ln>
        </p:spPr>
      </p:pic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0104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ГОРОШЕК</a:t>
            </a:r>
          </a:p>
        </p:txBody>
      </p:sp>
      <p:pic>
        <p:nvPicPr>
          <p:cNvPr id="21507" name="Picture 6" descr="PICT11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371600"/>
            <a:ext cx="4470400" cy="5181600"/>
          </a:xfrm>
          <a:noFill/>
          <a:ln w="28575">
            <a:solidFill>
              <a:srgbClr val="000000"/>
            </a:solidFill>
          </a:ln>
        </p:spPr>
      </p:pic>
      <p:pic>
        <p:nvPicPr>
          <p:cNvPr id="1187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1628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" fill="hold"/>
                                        <p:tgtEl>
                                          <p:spTgt spid="118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ЛИЛИЯ</a:t>
            </a:r>
          </a:p>
        </p:txBody>
      </p:sp>
      <p:pic>
        <p:nvPicPr>
          <p:cNvPr id="3075" name="Picture 6" descr="PICT108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066800"/>
            <a:ext cx="7867650" cy="5146675"/>
          </a:xfrm>
          <a:noFill/>
          <a:ln w="28575">
            <a:solidFill>
              <a:srgbClr val="000000"/>
            </a:solidFill>
          </a:ln>
        </p:spPr>
      </p:pic>
      <p:pic>
        <p:nvPicPr>
          <p:cNvPr id="1310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2390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131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ТЮЛЬПАНЫ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6384925" cy="4778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65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71628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236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55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КУВШИНКИ</a:t>
            </a:r>
          </a:p>
        </p:txBody>
      </p:sp>
      <p:pic>
        <p:nvPicPr>
          <p:cNvPr id="23555" name="Picture 6" descr="img653629r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205831"/>
            <a:ext cx="4419600" cy="3314700"/>
          </a:xfrm>
          <a:noFill/>
          <a:ln w="28575">
            <a:solidFill>
              <a:srgbClr val="000000"/>
            </a:solidFill>
          </a:ln>
        </p:spPr>
      </p:pic>
      <p:pic>
        <p:nvPicPr>
          <p:cNvPr id="142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6525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" fill="hold"/>
                                        <p:tgtEl>
                                          <p:spTgt spid="142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34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ИРИС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524000" y="1447800"/>
            <a:ext cx="6400800" cy="5135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24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32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45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ОРХИДЕИ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537325" cy="4891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85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71628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" fill="hold"/>
                                        <p:tgtEl>
                                          <p:spTgt spid="238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59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ГВОЗДИКА</a:t>
            </a:r>
          </a:p>
        </p:txBody>
      </p:sp>
      <p:pic>
        <p:nvPicPr>
          <p:cNvPr id="2273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72390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8164513" cy="5246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27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73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ФИАЛКИ</a:t>
            </a:r>
          </a:p>
        </p:txBody>
      </p:sp>
      <p:pic>
        <p:nvPicPr>
          <p:cNvPr id="5123" name="Picture 7" descr="Viol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8153400" cy="4908550"/>
          </a:xfrm>
          <a:noFill/>
          <a:ln w="28575">
            <a:solidFill>
              <a:srgbClr val="000000"/>
            </a:solidFill>
          </a:ln>
        </p:spPr>
      </p:pic>
      <p:pic>
        <p:nvPicPr>
          <p:cNvPr id="9831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0104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98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ГЛАДИОЛУСЫ</a:t>
            </a:r>
          </a:p>
        </p:txBody>
      </p:sp>
      <p:pic>
        <p:nvPicPr>
          <p:cNvPr id="6147" name="Picture 7" descr="Gladiol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2544" y="1600200"/>
            <a:ext cx="3478912" cy="4525963"/>
          </a:xfrm>
          <a:noFill/>
          <a:ln w="28575">
            <a:solidFill>
              <a:srgbClr val="000000"/>
            </a:solidFill>
          </a:ln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ФЛОКСЫ</a:t>
            </a:r>
          </a:p>
        </p:txBody>
      </p:sp>
      <p:pic>
        <p:nvPicPr>
          <p:cNvPr id="7171" name="Picture 6" descr="IMG_769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335371"/>
            <a:ext cx="3810000" cy="3055620"/>
          </a:xfrm>
          <a:noFill/>
          <a:ln w="38100">
            <a:solidFill>
              <a:srgbClr val="000000"/>
            </a:solidFill>
          </a:ln>
        </p:spPr>
      </p:pic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0866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РОЗЫ</a:t>
            </a:r>
          </a:p>
        </p:txBody>
      </p:sp>
      <p:pic>
        <p:nvPicPr>
          <p:cNvPr id="8195" name="Picture 6" descr="IMG_769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464911"/>
            <a:ext cx="3810000" cy="2796540"/>
          </a:xfrm>
          <a:noFill/>
          <a:ln w="28575">
            <a:solidFill>
              <a:srgbClr val="000000"/>
            </a:solidFill>
          </a:ln>
        </p:spPr>
      </p:pic>
      <p:pic>
        <p:nvPicPr>
          <p:cNvPr id="81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7086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ЛИЛИИ</a:t>
            </a:r>
          </a:p>
        </p:txBody>
      </p:sp>
      <p:pic>
        <p:nvPicPr>
          <p:cNvPr id="9219" name="Picture 9" descr="IMG_76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6000"/>
          </a:blip>
          <a:stretch>
            <a:fillRect/>
          </a:stretch>
        </p:blipFill>
        <p:spPr>
          <a:xfrm>
            <a:off x="2667000" y="2594451"/>
            <a:ext cx="3810000" cy="2537460"/>
          </a:xfrm>
          <a:noFill/>
          <a:ln w="28575">
            <a:solidFill>
              <a:srgbClr val="000000"/>
            </a:solidFill>
          </a:ln>
        </p:spPr>
      </p:pic>
      <p:pic>
        <p:nvPicPr>
          <p:cNvPr id="71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71628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ГЕОРГИНЫ</a:t>
            </a:r>
          </a:p>
        </p:txBody>
      </p:sp>
      <p:pic>
        <p:nvPicPr>
          <p:cNvPr id="10243" name="Picture 6" descr="PICT112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371600"/>
            <a:ext cx="6324600" cy="5122863"/>
          </a:xfrm>
          <a:noFill/>
          <a:ln w="28575">
            <a:solidFill>
              <a:srgbClr val="000000"/>
            </a:solidFill>
          </a:ln>
        </p:spPr>
      </p:pic>
      <p:pic>
        <p:nvPicPr>
          <p:cNvPr id="1146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" fill="hold"/>
                                        <p:tgtEl>
                                          <p:spTgt spid="114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24</Words>
  <Application>Microsoft Office PowerPoint</Application>
  <PresentationFormat>Экран (4:3)</PresentationFormat>
  <Paragraphs>23</Paragraphs>
  <Slides>23</Slides>
  <Notes>0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Arial Black</vt:lpstr>
      <vt:lpstr>Тема Office</vt:lpstr>
      <vt:lpstr>ФОТОГАЛЛЕРЕЯ «ЦВЕТЫ»  составила Матунова Е.Н.</vt:lpstr>
      <vt:lpstr>ЛИЛИЯ</vt:lpstr>
      <vt:lpstr>ГВОЗДИКА</vt:lpstr>
      <vt:lpstr>ФИАЛКИ</vt:lpstr>
      <vt:lpstr>ГЛАДИОЛУСЫ</vt:lpstr>
      <vt:lpstr>ФЛОКСЫ</vt:lpstr>
      <vt:lpstr>РОЗЫ</vt:lpstr>
      <vt:lpstr>ЛИЛИИ</vt:lpstr>
      <vt:lpstr>ГЕОРГИНЫ</vt:lpstr>
      <vt:lpstr>ПЕТУНИЯ</vt:lpstr>
      <vt:lpstr>МАРГАРИТКА </vt:lpstr>
      <vt:lpstr>ГЛАДУОЛУСЫ</vt:lpstr>
      <vt:lpstr>РОМАШКА</vt:lpstr>
      <vt:lpstr> ВЬЮНОК</vt:lpstr>
      <vt:lpstr>ГЕОРГИНЫ</vt:lpstr>
      <vt:lpstr>АСТРА</vt:lpstr>
      <vt:lpstr>КОЛОКОЛЬЧИКИ</vt:lpstr>
      <vt:lpstr>ЛИЛИЯ</vt:lpstr>
      <vt:lpstr>ГОРОШЕК</vt:lpstr>
      <vt:lpstr>ТЮЛЬПАНЫ</vt:lpstr>
      <vt:lpstr>КУВШИНКИ</vt:lpstr>
      <vt:lpstr>ИРИС</vt:lpstr>
      <vt:lpstr>ОРХИДЕИ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Windows User</cp:lastModifiedBy>
  <cp:revision>15</cp:revision>
  <cp:lastPrinted>1601-01-01T00:00:00Z</cp:lastPrinted>
  <dcterms:created xsi:type="dcterms:W3CDTF">1601-01-01T00:00:00Z</dcterms:created>
  <dcterms:modified xsi:type="dcterms:W3CDTF">2016-03-03T11:43:40Z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