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3" r:id="rId3"/>
    <p:sldId id="293" r:id="rId4"/>
    <p:sldId id="294" r:id="rId5"/>
    <p:sldId id="284" r:id="rId6"/>
    <p:sldId id="276" r:id="rId7"/>
    <p:sldId id="277" r:id="rId8"/>
    <p:sldId id="285" r:id="rId9"/>
    <p:sldId id="280" r:id="rId10"/>
    <p:sldId id="281" r:id="rId11"/>
    <p:sldId id="286" r:id="rId12"/>
    <p:sldId id="287" r:id="rId13"/>
    <p:sldId id="288" r:id="rId14"/>
    <p:sldId id="282" r:id="rId15"/>
    <p:sldId id="292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33CCFF"/>
    <a:srgbClr val="33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9CE24-1F89-40E3-B251-81464F994B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864B00-C5D9-46EA-B607-EC2F966858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B961B5-C04A-465A-8FDB-B16178028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9CE24-1F89-40E3-B251-81464F994B4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051263-18D0-4619-A5BE-2FA2BDA224A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212543-CEBD-4E98-8FBB-B908D739A4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2948EB-F357-4C8D-A3CB-5F880D3B362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DCFFF0-B4C9-41E2-A376-744BDE99845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29B1E4-3F89-4F5A-9B84-ECB397C901E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878C94-6183-4906-80A5-AD46B17B248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7EA095-6418-4B31-B6F9-79D96931F5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051263-18D0-4619-A5BE-2FA2BDA224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EC7CD66-7936-490B-BF47-206A40AB739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864B00-C5D9-46EA-B607-EC2F966858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B961B5-C04A-465A-8FDB-B16178028C3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212543-CEBD-4E98-8FBB-B908D739A4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8EB-F357-4C8D-A3CB-5F880D3B36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CFFF0-B4C9-41E2-A376-744BDE9984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9B1E4-3F89-4F5A-9B84-ECB397C901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878C94-6183-4906-80A5-AD46B17B24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EA095-6418-4B31-B6F9-79D96931F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C7CD66-7936-490B-BF47-206A40AB73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50000">
              <a:srgbClr val="33CCFF"/>
            </a:gs>
            <a:gs pos="100000">
              <a:srgbClr val="3399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FA8027C-EC25-488C-828C-6636119378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FA8027C-EC25-488C-828C-6636119378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055;&#1080;&#1089;&#1100;&#1084;&#1086;%20&#1088;&#1086;&#1076;&#1080;&#1090;&#1077;&#1083;&#1103;&#1084;.avi" TargetMode="Externa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почт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42852"/>
            <a:ext cx="7143801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428604"/>
            <a:ext cx="57150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Письмо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1371600" y="5143500"/>
            <a:ext cx="7772400" cy="1576388"/>
          </a:xfrm>
        </p:spPr>
        <p:txBody>
          <a:bodyPr>
            <a:noAutofit/>
          </a:bodyPr>
          <a:lstStyle/>
          <a:p>
            <a:pPr algn="r"/>
            <a:r>
              <a:rPr lang="ru-RU" sz="3200" dirty="0" smtClean="0">
                <a:solidFill>
                  <a:srgbClr val="FF0000"/>
                </a:solidFill>
              </a:rPr>
              <a:t>Прошу тебя, пиши мне письма!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smtClean="0">
                <a:solidFill>
                  <a:srgbClr val="FF0000"/>
                </a:solidFill>
              </a:rPr>
              <a:t>В наш громкий век им нет цены.</a:t>
            </a:r>
            <a:br>
              <a:rPr lang="ru-RU" sz="3200" dirty="0" smtClean="0">
                <a:solidFill>
                  <a:srgbClr val="FF0000"/>
                </a:solidFill>
              </a:rPr>
            </a:br>
            <a:r>
              <a:rPr lang="ru-RU" sz="3200" dirty="0" err="1" smtClean="0">
                <a:solidFill>
                  <a:srgbClr val="FF0000"/>
                </a:solidFill>
              </a:rPr>
              <a:t>Н.Кузовлёва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idx="1"/>
          </p:nvPr>
        </p:nvSpPr>
        <p:spPr>
          <a:xfrm>
            <a:off x="827088" y="188913"/>
            <a:ext cx="7561262" cy="60483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3600" b="1" dirty="0" smtClean="0">
                <a:solidFill>
                  <a:srgbClr val="0000CC"/>
                </a:solidFill>
              </a:rPr>
              <a:t>Алгоритм написания письма</a:t>
            </a:r>
          </a:p>
          <a:p>
            <a:pPr eaLnBrk="1" hangingPunct="1">
              <a:buFontTx/>
              <a:buNone/>
            </a:pPr>
            <a:r>
              <a:rPr lang="ru-RU" sz="2800" b="1" dirty="0" smtClean="0"/>
              <a:t>1.</a:t>
            </a:r>
            <a:r>
              <a:rPr lang="ru-RU" sz="2800" dirty="0" smtClean="0"/>
              <a:t> Приветствие или обращение – имя того, кому предназначено письмо. </a:t>
            </a:r>
            <a:br>
              <a:rPr lang="ru-RU" sz="2800" dirty="0" smtClean="0"/>
            </a:br>
            <a:r>
              <a:rPr lang="ru-RU" sz="2800" i="1" dirty="0" smtClean="0"/>
              <a:t>Здравствуйте…</a:t>
            </a:r>
            <a:r>
              <a:rPr lang="ru-RU" sz="2800" dirty="0" smtClean="0"/>
              <a:t> </a:t>
            </a:r>
          </a:p>
          <a:p>
            <a:pPr eaLnBrk="1" hangingPunct="1">
              <a:buFontTx/>
              <a:buNone/>
            </a:pPr>
            <a:r>
              <a:rPr lang="ru-RU" sz="2800" b="1" dirty="0" smtClean="0"/>
              <a:t>2.</a:t>
            </a:r>
            <a:r>
              <a:rPr lang="ru-RU" sz="2800" dirty="0" smtClean="0"/>
              <a:t> Вступление – вопросы, отражающие интерес к жизни адресата, добрые слова в его адрес, пожелания. </a:t>
            </a:r>
          </a:p>
          <a:p>
            <a:pPr eaLnBrk="1" hangingPunct="1">
              <a:buFontTx/>
              <a:buNone/>
            </a:pPr>
            <a:r>
              <a:rPr lang="ru-RU" sz="2800" b="1" dirty="0" smtClean="0"/>
              <a:t>3.</a:t>
            </a:r>
            <a:r>
              <a:rPr lang="ru-RU" sz="2800" dirty="0" smtClean="0"/>
              <a:t> Основная часть – изложение информации, интересующей адресата. </a:t>
            </a:r>
          </a:p>
          <a:p>
            <a:pPr eaLnBrk="1" hangingPunct="1">
              <a:buFontTx/>
              <a:buNone/>
            </a:pPr>
            <a:r>
              <a:rPr lang="ru-RU" sz="2800" b="1" dirty="0" smtClean="0"/>
              <a:t>4</a:t>
            </a:r>
            <a:r>
              <a:rPr lang="ru-RU" sz="2800" dirty="0" smtClean="0"/>
              <a:t>. Заключение – выражение уважения, любви, преданности, формулы прощания. </a:t>
            </a:r>
            <a:br>
              <a:rPr lang="ru-RU" sz="2800" dirty="0" smtClean="0"/>
            </a:br>
            <a:r>
              <a:rPr lang="ru-RU" sz="2800" dirty="0" smtClean="0"/>
              <a:t>                         Подпись. Дата. </a:t>
            </a:r>
          </a:p>
          <a:p>
            <a:pPr eaLnBrk="1" hangingPunct="1"/>
            <a:endParaRPr lang="ru-RU" sz="2800" dirty="0" smtClean="0"/>
          </a:p>
        </p:txBody>
      </p:sp>
      <p:pic>
        <p:nvPicPr>
          <p:cNvPr id="25603" name="Picture 3" descr="pochta2(19161)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5445125"/>
            <a:ext cx="1223962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43973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Памятка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714375"/>
            <a:ext cx="8229600" cy="6000750"/>
          </a:xfrm>
        </p:spPr>
        <p:txBody>
          <a:bodyPr>
            <a:noAutofit/>
          </a:bodyPr>
          <a:lstStyle/>
          <a:p>
            <a:pPr lvl="0"/>
            <a:r>
              <a:rPr lang="ru-RU" sz="2400" dirty="0"/>
              <a:t>Лист бумаги для письма должен быть аккуратным. (Существуют специальные наборы бумаги для писем).</a:t>
            </a:r>
          </a:p>
          <a:p>
            <a:pPr lvl="0"/>
            <a:r>
              <a:rPr lang="ru-RU" sz="2400" dirty="0"/>
              <a:t>Писать следует разборчивым почерком и желательно без помарок. (Небрежность – признак неуважения к себе и к людям).</a:t>
            </a:r>
          </a:p>
          <a:p>
            <a:pPr lvl="0"/>
            <a:r>
              <a:rPr lang="ru-RU" sz="2400" dirty="0"/>
              <a:t>Следует продумать выбор обращения, уместного для данной формы письма. (Без фамильярности, уважительно</a:t>
            </a:r>
            <a:r>
              <a:rPr lang="ru-RU" sz="2400" dirty="0" smtClean="0"/>
              <a:t>).</a:t>
            </a:r>
          </a:p>
          <a:p>
            <a:pPr lvl="0"/>
            <a:r>
              <a:rPr lang="ru-RU" sz="2400" dirty="0" smtClean="0"/>
              <a:t>Не следует употреблять ненормированную лексику.</a:t>
            </a:r>
            <a:endParaRPr lang="ru-RU" sz="2400" dirty="0"/>
          </a:p>
          <a:p>
            <a:pPr lvl="0"/>
            <a:r>
              <a:rPr lang="ru-RU" sz="2400" dirty="0"/>
              <a:t>Продумайте тон и стиль речи. Письмо должно увлечь читателя. (Постарайтесь, чтобы письмо </a:t>
            </a:r>
            <a:r>
              <a:rPr lang="ru-RU" sz="2400" dirty="0" smtClean="0"/>
              <a:t>было похоже на беседу).</a:t>
            </a:r>
            <a:endParaRPr lang="ru-RU" sz="2400" dirty="0"/>
          </a:p>
          <a:p>
            <a:pPr lvl="0"/>
            <a:r>
              <a:rPr lang="ru-RU" sz="2400" dirty="0"/>
              <a:t>Пусть оно будет искренним откровением, а не скучным перечислением известных </a:t>
            </a:r>
            <a:r>
              <a:rPr lang="ru-RU" sz="2400" dirty="0" smtClean="0"/>
              <a:t>фактов . Письмо не должно быть объемным по содержанию.</a:t>
            </a:r>
            <a:endParaRPr lang="ru-RU" sz="2400" dirty="0"/>
          </a:p>
        </p:txBody>
      </p:sp>
    </p:spTree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/>
              <a:t>1 ряд: письмо-поздравление </a:t>
            </a:r>
            <a:r>
              <a:rPr lang="ru-RU" sz="4000" dirty="0"/>
              <a:t>первой учительнице; </a:t>
            </a:r>
            <a:endParaRPr lang="ru-RU" sz="4000" dirty="0" smtClean="0"/>
          </a:p>
          <a:p>
            <a:r>
              <a:rPr lang="ru-RU" sz="4000" dirty="0"/>
              <a:t>2</a:t>
            </a:r>
            <a:r>
              <a:rPr lang="ru-RU" sz="4000" dirty="0" smtClean="0"/>
              <a:t> ряд: письмо-рассказ другу о своём селе; </a:t>
            </a:r>
          </a:p>
          <a:p>
            <a:r>
              <a:rPr lang="ru-RU" sz="4000" dirty="0"/>
              <a:t>3</a:t>
            </a:r>
            <a:r>
              <a:rPr lang="ru-RU" sz="4000" dirty="0" smtClean="0"/>
              <a:t> ряд: письмо-просьбу </a:t>
            </a:r>
            <a:r>
              <a:rPr lang="ru-RU" sz="4000" dirty="0"/>
              <a:t>президенту. 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picmai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975" y="260350"/>
            <a:ext cx="4338638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2500313" y="4286250"/>
            <a:ext cx="6643687" cy="1357313"/>
          </a:xfrm>
        </p:spPr>
        <p:txBody>
          <a:bodyPr/>
          <a:lstStyle/>
          <a:p>
            <a:r>
              <a:rPr lang="ru-RU" sz="3600" dirty="0" smtClean="0"/>
              <a:t>Теперь я буду знать….</a:t>
            </a:r>
          </a:p>
          <a:p>
            <a:r>
              <a:rPr lang="ru-RU" sz="3600" dirty="0" smtClean="0"/>
              <a:t>Теперь я буду помнить…</a:t>
            </a:r>
            <a:endParaRPr lang="ru-RU" sz="36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r>
              <a:rPr lang="ru-RU" sz="4400" dirty="0" smtClean="0"/>
              <a:t>Дописать письмо (переписать в тетрадь). </a:t>
            </a:r>
            <a:endParaRPr lang="ru-RU" sz="4400" dirty="0"/>
          </a:p>
        </p:txBody>
      </p:sp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Толковый словарь живого великорусского языка В.И.Даля: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Письмо – это письменная речь – беседа, посылаемая от одного лица к другому.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5438" y="142875"/>
            <a:ext cx="8818562" cy="661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692150"/>
            <a:ext cx="82804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6600" b="1" i="1" dirty="0" smtClean="0"/>
              <a:t>эпистола </a:t>
            </a:r>
            <a:r>
              <a:rPr lang="ru-RU" sz="4400" b="1" i="1" dirty="0" smtClean="0"/>
              <a:t>(греч. «послание»)</a:t>
            </a:r>
          </a:p>
          <a:p>
            <a:pPr algn="ctr" eaLnBrk="1" hangingPunct="1">
              <a:buFontTx/>
              <a:buNone/>
            </a:pPr>
            <a:r>
              <a:rPr lang="ru-RU" sz="6600" b="1" i="1" dirty="0" smtClean="0"/>
              <a:t>Эпистолярный – </a:t>
            </a:r>
            <a:r>
              <a:rPr lang="ru-RU" sz="3600" b="1" i="1" dirty="0" smtClean="0"/>
              <a:t>имеющий форму переписки </a:t>
            </a:r>
            <a:r>
              <a:rPr lang="ru-RU" sz="3600" b="1" i="1" dirty="0" smtClean="0"/>
              <a:t> </a:t>
            </a:r>
            <a:r>
              <a:rPr lang="ru-RU" sz="2800" b="1" i="1" dirty="0" smtClean="0"/>
              <a:t>(с датой и подписью)</a:t>
            </a:r>
            <a:endParaRPr lang="ru-RU" sz="2800" b="1" i="1" dirty="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img1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0113" y="836613"/>
            <a:ext cx="7416800" cy="4359275"/>
          </a:xfr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333375"/>
            <a:ext cx="8496300" cy="6119813"/>
          </a:xfrm>
        </p:spPr>
        <p:txBody>
          <a:bodyPr/>
          <a:lstStyle/>
          <a:p>
            <a:pPr indent="17463" eaLnBrk="1" hangingPunct="1">
              <a:buFontTx/>
              <a:buNone/>
            </a:pPr>
            <a:r>
              <a:rPr lang="ru-RU" sz="4400" b="1" dirty="0" smtClean="0">
                <a:solidFill>
                  <a:srgbClr val="0000CC"/>
                </a:solidFill>
              </a:rPr>
              <a:t>Адресат - л</a:t>
            </a:r>
            <a:r>
              <a:rPr lang="ru-RU" sz="4400" dirty="0" smtClean="0"/>
              <a:t>ицо, получающее почтовое или телеграфное отправление, получатель.</a:t>
            </a:r>
            <a:endParaRPr lang="ru-RU" sz="4400" b="1" dirty="0" smtClean="0"/>
          </a:p>
          <a:p>
            <a:pPr indent="17463" eaLnBrk="1" hangingPunct="1">
              <a:buFontTx/>
              <a:buNone/>
            </a:pPr>
            <a:r>
              <a:rPr lang="ru-RU" sz="4400" b="1" dirty="0" smtClean="0">
                <a:solidFill>
                  <a:srgbClr val="0000CC"/>
                </a:solidFill>
              </a:rPr>
              <a:t>Адресант - л</a:t>
            </a:r>
            <a:r>
              <a:rPr lang="ru-RU" sz="4400" dirty="0" smtClean="0"/>
              <a:t>ицо, посылающее почтовое или телеграфное отправление, отправитель. 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785794"/>
          </a:xfrm>
        </p:spPr>
        <p:txBody>
          <a:bodyPr/>
          <a:lstStyle/>
          <a:p>
            <a:r>
              <a:rPr lang="ru-RU" dirty="0" smtClean="0"/>
              <a:t>Правила заполнения конверта</a:t>
            </a:r>
            <a:endParaRPr lang="ru-RU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8643998" cy="5994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002588" cy="61198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i="1" smtClean="0"/>
              <a:t>             </a:t>
            </a:r>
            <a:r>
              <a:rPr lang="ru-RU" sz="4400" i="1" smtClean="0"/>
              <a:t>Здравствуй, Маша!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4400" i="1" smtClean="0"/>
              <a:t>       В деревне хорошо. Я здесь буду развеваться, загорать и заколюсь на солнце, поворачиваясь с бачка на бачок. Миша меня будет рыбу ловить рано утром. Хорошо поседеть на берегу с удочкой. Я уже обижал лиса.</a:t>
            </a:r>
            <a:r>
              <a:rPr lang="ru-RU" sz="4400" smtClean="0"/>
              <a:t>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7931150" cy="61928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i="1" smtClean="0"/>
              <a:t>          </a:t>
            </a:r>
            <a:r>
              <a:rPr lang="ru-RU" sz="4400" i="1" smtClean="0"/>
              <a:t>Здравствуй, Маша!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4400" i="1" smtClean="0"/>
              <a:t>        В деревне хорошо. Я здесь буду развиваться, загорать и закалюсь на солнце, поворачиваясь с бочка на бочок. Миша меня будит рыбу ловить рано утром. Хорошо посидеть на берегу с удочкой. Я уже обежал леса.</a:t>
            </a:r>
            <a:r>
              <a:rPr lang="ru-RU" sz="2800" smtClean="0"/>
              <a:t> </a:t>
            </a:r>
          </a:p>
          <a:p>
            <a:pPr eaLnBrk="1" hangingPunct="1">
              <a:lnSpc>
                <a:spcPct val="80000"/>
              </a:lnSpc>
            </a:pPr>
            <a:endParaRPr lang="ru-RU" sz="2800" smtClean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377</TotalTime>
  <Words>330</Words>
  <Application>Microsoft Office PowerPoint</Application>
  <PresentationFormat>Экран (4:3)</PresentationFormat>
  <Paragraphs>33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Оформление по умолчанию</vt:lpstr>
      <vt:lpstr>Тема Office</vt:lpstr>
      <vt:lpstr>Прошу тебя, пиши мне письма! В наш громкий век им нет цены. Н.Кузовлёва</vt:lpstr>
      <vt:lpstr>Толковый словарь живого великорусского языка В.И.Даля:</vt:lpstr>
      <vt:lpstr>Слайд 3</vt:lpstr>
      <vt:lpstr>Слайд 4</vt:lpstr>
      <vt:lpstr>Слайд 5</vt:lpstr>
      <vt:lpstr>Слайд 6</vt:lpstr>
      <vt:lpstr>Правила заполнения конверта</vt:lpstr>
      <vt:lpstr>Слайд 8</vt:lpstr>
      <vt:lpstr>Слайд 9</vt:lpstr>
      <vt:lpstr>Слайд 10</vt:lpstr>
      <vt:lpstr>Памятка</vt:lpstr>
      <vt:lpstr>Задание</vt:lpstr>
      <vt:lpstr>Слайд 13</vt:lpstr>
      <vt:lpstr>Домашнее задание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МУЗЕЙ ПОЧТЫ</dc:title>
  <dc:creator>Ольга</dc:creator>
  <cp:lastModifiedBy>777</cp:lastModifiedBy>
  <cp:revision>38</cp:revision>
  <dcterms:created xsi:type="dcterms:W3CDTF">2007-04-23T12:26:40Z</dcterms:created>
  <dcterms:modified xsi:type="dcterms:W3CDTF">2013-11-12T14:55:07Z</dcterms:modified>
</cp:coreProperties>
</file>