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i="1" u="sng" dirty="0" smtClean="0"/>
              <a:t>Второстепенные</a:t>
            </a:r>
          </a:p>
          <a:p>
            <a:pPr algn="ctr">
              <a:buNone/>
            </a:pPr>
            <a:r>
              <a:rPr lang="ru-RU" sz="5400" b="1" i="1" u="sng" dirty="0" smtClean="0"/>
              <a:t> </a:t>
            </a:r>
            <a:r>
              <a:rPr lang="ru-RU" sz="5400" b="1" i="1" u="sng" dirty="0" smtClean="0"/>
              <a:t>члены </a:t>
            </a:r>
            <a:r>
              <a:rPr lang="ru-RU" sz="5400" b="1" i="1" u="sng" dirty="0" smtClean="0"/>
              <a:t>предложения.</a:t>
            </a:r>
            <a:endParaRPr lang="ru-RU" sz="5400" b="1" i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Прочитайте </a:t>
            </a:r>
            <a:r>
              <a:rPr lang="ru-RU" dirty="0" smtClean="0">
                <a:solidFill>
                  <a:srgbClr val="FF0000"/>
                </a:solidFill>
              </a:rPr>
              <a:t>предложения.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1.Берёзы сияли.</a:t>
            </a:r>
            <a:endParaRPr lang="ru-RU" b="1" dirty="0" smtClean="0"/>
          </a:p>
          <a:p>
            <a:r>
              <a:rPr lang="ru-RU" dirty="0" smtClean="0"/>
              <a:t>2.Берёзы сияли в лучах солнца.</a:t>
            </a:r>
            <a:endParaRPr lang="ru-RU" b="1" dirty="0" smtClean="0"/>
          </a:p>
          <a:p>
            <a:r>
              <a:rPr lang="ru-RU" dirty="0" smtClean="0"/>
              <a:t> 3.Красивые берёзы сияли лучах солнца.</a:t>
            </a:r>
            <a:endParaRPr lang="ru-RU" b="1" dirty="0" smtClean="0"/>
          </a:p>
          <a:p>
            <a:r>
              <a:rPr lang="ru-RU" dirty="0" smtClean="0"/>
              <a:t>4.Красивые берёзы сияли лучах  заходящего солнца.</a:t>
            </a:r>
            <a:endParaRPr lang="ru-RU" b="1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Сравните предложения, в чем их схожесть и различие?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1.Я пришел.</a:t>
            </a:r>
          </a:p>
          <a:p>
            <a:r>
              <a:rPr lang="ru-RU" dirty="0" smtClean="0"/>
              <a:t>2.Я пришел к тебе с приветом</a:t>
            </a:r>
          </a:p>
          <a:p>
            <a:r>
              <a:rPr lang="ru-RU" dirty="0" smtClean="0"/>
              <a:t>  Рассказать, что солнце встало.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Задание:</a:t>
            </a:r>
          </a:p>
          <a:p>
            <a:r>
              <a:rPr lang="ru-RU" dirty="0" smtClean="0"/>
              <a:t>1.Подчеркните грамматические основы предложения.</a:t>
            </a:r>
          </a:p>
          <a:p>
            <a:r>
              <a:rPr lang="ru-RU" dirty="0" smtClean="0"/>
              <a:t>2.Охарактеризуйте предложения по наличию второстепенных  членов.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Звенит </a:t>
            </a:r>
            <a:r>
              <a:rPr lang="ru-RU" dirty="0" smtClean="0"/>
              <a:t>звонок. Начался урок. Учитель объясняет. Дети слушают. Урок закончился.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Задание:1</a:t>
            </a:r>
            <a:r>
              <a:rPr lang="ru-RU" dirty="0" smtClean="0"/>
              <a:t>. Прочитайте предложения. Какие они? (нераспространенные)</a:t>
            </a:r>
          </a:p>
          <a:p>
            <a:pPr>
              <a:buNone/>
            </a:pPr>
            <a:r>
              <a:rPr lang="ru-RU" dirty="0" smtClean="0"/>
              <a:t>                2.Распространите </a:t>
            </a:r>
            <a:r>
              <a:rPr lang="ru-RU" dirty="0" smtClean="0"/>
              <a:t>второстепенными членами и запишите предложения.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Примерный текст: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Звенит </a:t>
            </a:r>
            <a:r>
              <a:rPr lang="ru-RU" dirty="0" smtClean="0"/>
              <a:t>звонок на урок. Начался урок русского языка. Учитель объясняет новую тему. Дети слушают внимательно. Урок закончился вовремя.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Прочитайте Сопоставьте их. В роли каких членов предложения выступают выделенные слова?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нашей квартире поселилась огромная </a:t>
            </a:r>
            <a:r>
              <a:rPr lang="ru-RU" b="1" dirty="0" smtClean="0"/>
              <a:t>собака.</a:t>
            </a:r>
            <a:endParaRPr lang="ru-RU" dirty="0" smtClean="0"/>
          </a:p>
          <a:p>
            <a:r>
              <a:rPr lang="ru-RU" dirty="0" smtClean="0"/>
              <a:t>В нашу квартиру Папа привел </a:t>
            </a:r>
            <a:r>
              <a:rPr lang="ru-RU" b="1" dirty="0" smtClean="0"/>
              <a:t>собаку.</a:t>
            </a:r>
            <a:endParaRPr lang="ru-RU" dirty="0" smtClean="0"/>
          </a:p>
          <a:p>
            <a:r>
              <a:rPr lang="ru-RU" dirty="0" smtClean="0"/>
              <a:t>Я очень люблю </a:t>
            </a:r>
            <a:r>
              <a:rPr lang="ru-RU" b="1" dirty="0" smtClean="0"/>
              <a:t>собак.</a:t>
            </a:r>
            <a:endParaRPr lang="ru-RU" dirty="0" smtClean="0"/>
          </a:p>
          <a:p>
            <a:r>
              <a:rPr lang="ru-RU" dirty="0" smtClean="0"/>
              <a:t>У садового домика разбили</a:t>
            </a:r>
            <a:r>
              <a:rPr lang="ru-RU" b="1" dirty="0" smtClean="0"/>
              <a:t> клумбу. </a:t>
            </a:r>
            <a:endParaRPr lang="ru-RU" dirty="0" smtClean="0"/>
          </a:p>
          <a:p>
            <a:r>
              <a:rPr lang="ru-RU" b="1" dirty="0" smtClean="0"/>
              <a:t>Клумба </a:t>
            </a:r>
            <a:r>
              <a:rPr lang="ru-RU" dirty="0" smtClean="0"/>
              <a:t>казалась огромной</a:t>
            </a:r>
            <a:r>
              <a:rPr lang="ru-RU" b="1" dirty="0" smtClean="0"/>
              <a:t>. </a:t>
            </a:r>
            <a:endParaRPr lang="ru-RU" dirty="0" smtClean="0"/>
          </a:p>
          <a:p>
            <a:r>
              <a:rPr lang="ru-RU" dirty="0" smtClean="0"/>
              <a:t>Эти цветы необходимо высадить на</a:t>
            </a:r>
            <a:r>
              <a:rPr lang="ru-RU" b="1" dirty="0" smtClean="0"/>
              <a:t> клумбу.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Упражнение </a:t>
            </a:r>
            <a:r>
              <a:rPr lang="ru-RU" dirty="0" smtClean="0"/>
              <a:t>172, </a:t>
            </a:r>
            <a:r>
              <a:rPr lang="ru-RU" dirty="0" smtClean="0"/>
              <a:t>стр.71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186</Words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Слайд 4</vt:lpstr>
      <vt:lpstr>Примерный текст:</vt:lpstr>
      <vt:lpstr>Прочитайте Сопоставьте их. В роли каких членов предложения выступают выделенные слова? 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Галина Семеновна</cp:lastModifiedBy>
  <cp:revision>1</cp:revision>
  <dcterms:modified xsi:type="dcterms:W3CDTF">2013-11-21T13:36:41Z</dcterms:modified>
</cp:coreProperties>
</file>