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05" autoAdjust="0"/>
  </p:normalViewPr>
  <p:slideViewPr>
    <p:cSldViewPr>
      <p:cViewPr varScale="1">
        <p:scale>
          <a:sx n="64" d="100"/>
          <a:sy n="64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571612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Имя прилагательное обозначает:</a:t>
            </a:r>
            <a:br>
              <a:rPr lang="ru-RU" dirty="0" smtClean="0"/>
            </a:br>
            <a:r>
              <a:rPr lang="ru-RU" dirty="0" smtClean="0"/>
              <a:t>А. предмет</a:t>
            </a:r>
            <a:br>
              <a:rPr lang="ru-RU" dirty="0" smtClean="0"/>
            </a:br>
            <a:r>
              <a:rPr lang="ru-RU" dirty="0" smtClean="0"/>
              <a:t>Б.  действие предмета</a:t>
            </a:r>
            <a:br>
              <a:rPr lang="ru-RU" dirty="0" smtClean="0"/>
            </a:br>
            <a:r>
              <a:rPr lang="ru-RU" dirty="0" smtClean="0"/>
              <a:t>В. признак предмета</a:t>
            </a:r>
            <a:br>
              <a:rPr lang="ru-RU" dirty="0" smtClean="0"/>
            </a:br>
            <a:r>
              <a:rPr lang="ru-RU" dirty="0" smtClean="0"/>
              <a:t>Г. признак признака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15. Укажите притяжательное прилагательное</a:t>
            </a:r>
          </a:p>
          <a:p>
            <a:r>
              <a:rPr lang="ru-RU" dirty="0" smtClean="0"/>
              <a:t>А. заячья трусость</a:t>
            </a:r>
          </a:p>
          <a:p>
            <a:r>
              <a:rPr lang="ru-RU" dirty="0" smtClean="0"/>
              <a:t>Б. заячьи уши</a:t>
            </a:r>
          </a:p>
          <a:p>
            <a:r>
              <a:rPr lang="ru-RU" dirty="0" smtClean="0"/>
              <a:t>В. заячья шапка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16. В каком ряду все прилагательные качественные</a:t>
            </a:r>
          </a:p>
          <a:p>
            <a:r>
              <a:rPr lang="ru-RU" dirty="0" smtClean="0"/>
              <a:t>А. приморский поселок, зеленый шар, спортивная площадка</a:t>
            </a:r>
          </a:p>
          <a:p>
            <a:r>
              <a:rPr lang="ru-RU" dirty="0" smtClean="0"/>
              <a:t>Б. изумрудная зелень, правильный ответ, сложный вопрос</a:t>
            </a:r>
          </a:p>
          <a:p>
            <a:r>
              <a:rPr lang="ru-RU" dirty="0" smtClean="0"/>
              <a:t>В. плавательный бассейн, чистые руки, звонкий голос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17. В каком ряду все прилагательные относительные</a:t>
            </a:r>
          </a:p>
          <a:p>
            <a:r>
              <a:rPr lang="ru-RU" dirty="0" smtClean="0"/>
              <a:t>А. летняя ночь, березовый сок, оловянное кольцо</a:t>
            </a:r>
          </a:p>
          <a:p>
            <a:r>
              <a:rPr lang="ru-RU" dirty="0" smtClean="0"/>
              <a:t>Б.  утренняя почта, серебряный голос, папин шарф</a:t>
            </a:r>
          </a:p>
          <a:p>
            <a:r>
              <a:rPr lang="ru-RU" dirty="0" smtClean="0"/>
              <a:t>В. малиновое варенье, малиновый берет, каменное лицо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18. В каком ряду все прилагательные притяжательные</a:t>
            </a:r>
          </a:p>
          <a:p>
            <a:r>
              <a:rPr lang="ru-RU" dirty="0" smtClean="0"/>
              <a:t>А. волчий вой, заячий тулуп, лисья речь</a:t>
            </a:r>
          </a:p>
          <a:p>
            <a:r>
              <a:rPr lang="ru-RU" dirty="0" smtClean="0"/>
              <a:t>Б. оленьи рога, рыбачий улов, бабушкин пирог</a:t>
            </a:r>
          </a:p>
          <a:p>
            <a:r>
              <a:rPr lang="ru-RU" dirty="0" smtClean="0"/>
              <a:t>В. стиральная машина, мясной бульон, лисья нора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19. Укажите вариант без ошибки в образовании формы  степени сравнения прилагательных.</a:t>
            </a:r>
          </a:p>
          <a:p>
            <a:r>
              <a:rPr lang="ru-RU" dirty="0" smtClean="0"/>
              <a:t>А. острее, менее крутой, более выше</a:t>
            </a:r>
          </a:p>
          <a:p>
            <a:r>
              <a:rPr lang="ru-RU" dirty="0" smtClean="0"/>
              <a:t>Б. </a:t>
            </a:r>
            <a:r>
              <a:rPr lang="ru-RU" dirty="0" err="1" smtClean="0"/>
              <a:t>длиньше</a:t>
            </a:r>
            <a:r>
              <a:rPr lang="ru-RU" dirty="0" smtClean="0"/>
              <a:t>, самый красивый, сладчайший</a:t>
            </a:r>
          </a:p>
          <a:p>
            <a:r>
              <a:rPr lang="ru-RU" dirty="0" smtClean="0"/>
              <a:t>В. очень маленький, красивее, ниже всех</a:t>
            </a:r>
          </a:p>
          <a:p>
            <a:r>
              <a:rPr lang="ru-RU" dirty="0" smtClean="0"/>
              <a:t>Г. дольше, лучше, наивкуснейший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20. Укажите вариант с ошибкой в образовании  формы степени сравнения прилагательных.</a:t>
            </a:r>
          </a:p>
          <a:p>
            <a:r>
              <a:rPr lang="ru-RU" dirty="0" smtClean="0"/>
              <a:t>А. самый веселый, меньше всех, более высокий</a:t>
            </a:r>
          </a:p>
          <a:p>
            <a:r>
              <a:rPr lang="ru-RU" dirty="0" smtClean="0"/>
              <a:t>Б. моложе, более белее, твердейший</a:t>
            </a:r>
          </a:p>
          <a:p>
            <a:r>
              <a:rPr lang="ru-RU" dirty="0" smtClean="0"/>
              <a:t>В. жарче всех, самый умный, тишайший</a:t>
            </a:r>
          </a:p>
          <a:p>
            <a:r>
              <a:rPr lang="ru-RU" dirty="0" smtClean="0"/>
              <a:t>Г. чудеснейший, худший, громче всех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21. В каком ряду </a:t>
            </a:r>
            <a:r>
              <a:rPr lang="ru-RU" b="1" dirty="0" smtClean="0"/>
              <a:t>не</a:t>
            </a:r>
            <a:r>
              <a:rPr lang="ru-RU" dirty="0" smtClean="0"/>
              <a:t> пишется со всеми словами слитно</a:t>
            </a:r>
          </a:p>
          <a:p>
            <a:r>
              <a:rPr lang="ru-RU" dirty="0" smtClean="0"/>
              <a:t>А. (не)</a:t>
            </a:r>
            <a:r>
              <a:rPr lang="ru-RU" dirty="0" err="1" smtClean="0"/>
              <a:t>брежный</a:t>
            </a:r>
            <a:r>
              <a:rPr lang="ru-RU" dirty="0" smtClean="0"/>
              <a:t>, (</a:t>
            </a:r>
            <a:r>
              <a:rPr lang="ru-RU" dirty="0" err="1" smtClean="0"/>
              <a:t>не</a:t>
            </a:r>
            <a:r>
              <a:rPr lang="ru-RU" dirty="0" smtClean="0"/>
              <a:t>)легкий разговор, (не)сложный вопрос</a:t>
            </a:r>
          </a:p>
          <a:p>
            <a:r>
              <a:rPr lang="ru-RU" dirty="0" smtClean="0"/>
              <a:t>Б. (не)умный, а глупый, (не)</a:t>
            </a:r>
            <a:r>
              <a:rPr lang="ru-RU" dirty="0" err="1" smtClean="0"/>
              <a:t>взрачный</a:t>
            </a:r>
            <a:r>
              <a:rPr lang="ru-RU" dirty="0" smtClean="0"/>
              <a:t>, вовсе (не)</a:t>
            </a:r>
            <a:r>
              <a:rPr lang="ru-RU" dirty="0" err="1" smtClean="0"/>
              <a:t>нтересный</a:t>
            </a:r>
            <a:endParaRPr lang="ru-RU" dirty="0" smtClean="0"/>
          </a:p>
          <a:p>
            <a:r>
              <a:rPr lang="ru-RU" dirty="0" smtClean="0"/>
              <a:t>В. далеко (не)простой, (не)добрый, а злой, (не)</a:t>
            </a:r>
            <a:r>
              <a:rPr lang="ru-RU" dirty="0" err="1" smtClean="0"/>
              <a:t>настный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22. В каком ряду </a:t>
            </a:r>
            <a:r>
              <a:rPr lang="ru-RU" b="1" dirty="0" smtClean="0"/>
              <a:t>не</a:t>
            </a:r>
            <a:r>
              <a:rPr lang="ru-RU" dirty="0" smtClean="0"/>
              <a:t> пишется со всеми словами раздельно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А. (не)сложный, а простой, отнюдь (не)широкий, вовсе (не)нужный</a:t>
            </a:r>
          </a:p>
          <a:p>
            <a:r>
              <a:rPr lang="ru-RU" dirty="0" smtClean="0"/>
              <a:t>Б. (не)образованный,(не)точный,(не)внимательный</a:t>
            </a:r>
          </a:p>
          <a:p>
            <a:r>
              <a:rPr lang="ru-RU" dirty="0" smtClean="0"/>
              <a:t>В.(не)решительный,(не)</a:t>
            </a:r>
            <a:r>
              <a:rPr lang="ru-RU" dirty="0" err="1" smtClean="0"/>
              <a:t>счастный</a:t>
            </a:r>
            <a:r>
              <a:rPr lang="ru-RU" dirty="0" smtClean="0"/>
              <a:t>,(</a:t>
            </a:r>
            <a:r>
              <a:rPr lang="ru-RU" dirty="0" err="1" smtClean="0"/>
              <a:t>не</a:t>
            </a:r>
            <a:r>
              <a:rPr lang="ru-RU" dirty="0" smtClean="0"/>
              <a:t>)умный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1.Найдите имя прилагательное.</a:t>
            </a:r>
            <a:endParaRPr lang="ru-RU" dirty="0" smtClean="0"/>
          </a:p>
          <a:p>
            <a:r>
              <a:rPr lang="ru-RU" dirty="0" smtClean="0"/>
              <a:t>А) морозный;  б) морозит;  в) мороз;  г) подмораживает;  </a:t>
            </a:r>
            <a:r>
              <a:rPr lang="ru-RU" dirty="0" err="1" smtClean="0"/>
              <a:t>д</a:t>
            </a:r>
            <a:r>
              <a:rPr lang="ru-RU" dirty="0" smtClean="0"/>
              <a:t>) мороженое.</a:t>
            </a:r>
          </a:p>
          <a:p>
            <a:r>
              <a:rPr lang="ru-RU" b="1" dirty="0" smtClean="0"/>
              <a:t>2.Данные прилагательные являются качественными:</a:t>
            </a:r>
            <a:endParaRPr lang="ru-RU" dirty="0" smtClean="0"/>
          </a:p>
          <a:p>
            <a:r>
              <a:rPr lang="ru-RU" dirty="0" smtClean="0"/>
              <a:t>А) умный человек,  б) сельский магазин,   в) мамин платок;   г) длинный путь;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д</a:t>
            </a:r>
            <a:r>
              <a:rPr lang="ru-RU" dirty="0" smtClean="0"/>
              <a:t>) каменный дом.</a:t>
            </a:r>
          </a:p>
          <a:p>
            <a:r>
              <a:rPr lang="ru-RU" b="1" dirty="0" smtClean="0"/>
              <a:t>3.Данные прилагательные являются притяжательными:</a:t>
            </a:r>
            <a:endParaRPr lang="ru-RU" dirty="0" smtClean="0"/>
          </a:p>
          <a:p>
            <a:r>
              <a:rPr lang="ru-RU" dirty="0" smtClean="0"/>
              <a:t>А) лисий след;  б) медвежья берлога;   в) медвежья походка;  г) золотое кольцо;  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золотые руки.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4.Выберите варианты, в которых прилагательные выступают в краткой форме:</a:t>
            </a:r>
            <a:endParaRPr lang="ru-RU" dirty="0" smtClean="0"/>
          </a:p>
          <a:p>
            <a:r>
              <a:rPr lang="ru-RU" dirty="0" smtClean="0"/>
              <a:t>А) мальчик умен,   б) девочка болтлива;   в) язык могуч;   г) мудрый совет;    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могучее дерево.</a:t>
            </a:r>
          </a:p>
          <a:p>
            <a:r>
              <a:rPr lang="ru-RU" b="1" dirty="0" smtClean="0"/>
              <a:t>5.Определите падеж имен прилагательных.</a:t>
            </a:r>
            <a:endParaRPr lang="ru-RU" dirty="0" smtClean="0"/>
          </a:p>
          <a:p>
            <a:r>
              <a:rPr lang="ru-RU" dirty="0" smtClean="0"/>
              <a:t>1)в  темном лесу;                                               а)</a:t>
            </a:r>
          </a:p>
          <a:p>
            <a:r>
              <a:rPr lang="ru-RU" dirty="0" smtClean="0"/>
              <a:t>2) у  большого дерева;                                        б)</a:t>
            </a:r>
          </a:p>
          <a:p>
            <a:r>
              <a:rPr lang="ru-RU" dirty="0" smtClean="0"/>
              <a:t>3) маминой подруге;                                           в)</a:t>
            </a:r>
          </a:p>
          <a:p>
            <a:r>
              <a:rPr lang="ru-RU" b="1" dirty="0" smtClean="0"/>
              <a:t>6.Найдите прилагательные в простой форме сравнительной степени:</a:t>
            </a:r>
            <a:endParaRPr lang="ru-RU" dirty="0" smtClean="0"/>
          </a:p>
          <a:p>
            <a:r>
              <a:rPr lang="ru-RU" dirty="0" smtClean="0"/>
              <a:t>А) сильнее;  б) более сильный;  в) наиболее добрый;  г) тоньше;  </a:t>
            </a:r>
            <a:r>
              <a:rPr lang="ru-RU" dirty="0" err="1" smtClean="0"/>
              <a:t>д</a:t>
            </a:r>
            <a:r>
              <a:rPr lang="ru-RU" dirty="0" smtClean="0"/>
              <a:t>) тише всех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7.В данных прилагательных пишется две буквы </a:t>
            </a:r>
            <a:r>
              <a:rPr lang="ru-RU" b="1" u="sng" dirty="0" smtClean="0"/>
              <a:t>н:</a:t>
            </a:r>
            <a:endParaRPr lang="ru-RU" dirty="0" smtClean="0"/>
          </a:p>
          <a:p>
            <a:r>
              <a:rPr lang="ru-RU" dirty="0" smtClean="0"/>
              <a:t>А) </a:t>
            </a:r>
            <a:r>
              <a:rPr lang="ru-RU" dirty="0" err="1" smtClean="0"/>
              <a:t>осен?ий</a:t>
            </a:r>
            <a:r>
              <a:rPr lang="ru-RU" dirty="0" smtClean="0"/>
              <a:t> день;  б) </a:t>
            </a:r>
            <a:r>
              <a:rPr lang="ru-RU" dirty="0" err="1" smtClean="0"/>
              <a:t>гусин?ые</a:t>
            </a:r>
            <a:r>
              <a:rPr lang="ru-RU" dirty="0" smtClean="0"/>
              <a:t> лапки;   в) </a:t>
            </a:r>
            <a:r>
              <a:rPr lang="ru-RU" dirty="0" err="1" smtClean="0"/>
              <a:t>оловян?ый</a:t>
            </a:r>
            <a:r>
              <a:rPr lang="ru-RU" dirty="0" smtClean="0"/>
              <a:t> солдатик; г) </a:t>
            </a:r>
            <a:r>
              <a:rPr lang="ru-RU" dirty="0" err="1" smtClean="0"/>
              <a:t>лун?ые</a:t>
            </a:r>
            <a:r>
              <a:rPr lang="ru-RU" dirty="0" smtClean="0"/>
              <a:t> сутки;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д</a:t>
            </a:r>
            <a:r>
              <a:rPr lang="ru-RU" dirty="0" smtClean="0"/>
              <a:t>) </a:t>
            </a:r>
            <a:r>
              <a:rPr lang="ru-RU" dirty="0" err="1" smtClean="0"/>
              <a:t>камен?ый</a:t>
            </a:r>
            <a:r>
              <a:rPr lang="ru-RU" dirty="0" smtClean="0"/>
              <a:t> дом.</a:t>
            </a:r>
          </a:p>
          <a:p>
            <a:r>
              <a:rPr lang="ru-RU" b="1" dirty="0" smtClean="0"/>
              <a:t>8. В данных примерах </a:t>
            </a:r>
            <a:r>
              <a:rPr lang="ru-RU" b="1" u="sng" dirty="0" smtClean="0"/>
              <a:t>не- </a:t>
            </a:r>
            <a:r>
              <a:rPr lang="ru-RU" b="1" dirty="0" smtClean="0"/>
              <a:t>с прилагательными пишется раздельно:</a:t>
            </a:r>
            <a:endParaRPr lang="ru-RU" dirty="0" smtClean="0"/>
          </a:p>
          <a:p>
            <a:r>
              <a:rPr lang="ru-RU" dirty="0" smtClean="0"/>
              <a:t>А) (не) решительный поступок;  б) вовсе (не) хороший человек;  в) (не) грустный, а смешной;  г) далеко (не) идеальный;  </a:t>
            </a:r>
            <a:r>
              <a:rPr lang="ru-RU" dirty="0" err="1" smtClean="0"/>
              <a:t>д</a:t>
            </a:r>
            <a:r>
              <a:rPr lang="ru-RU" dirty="0" smtClean="0"/>
              <a:t>) (не) плохой сюжет.</a:t>
            </a:r>
          </a:p>
          <a:p>
            <a:r>
              <a:rPr lang="ru-RU" b="1" dirty="0" smtClean="0"/>
              <a:t>9. Найдите прилагательные, которые пишутся через дефис:</a:t>
            </a:r>
            <a:endParaRPr lang="ru-RU" dirty="0" smtClean="0"/>
          </a:p>
          <a:p>
            <a:r>
              <a:rPr lang="ru-RU" dirty="0" smtClean="0"/>
              <a:t>А) (железно) дорожный;  б) (</a:t>
            </a:r>
            <a:r>
              <a:rPr lang="ru-RU" dirty="0" err="1" smtClean="0"/>
              <a:t>северо</a:t>
            </a:r>
            <a:r>
              <a:rPr lang="ru-RU" dirty="0" smtClean="0"/>
              <a:t>) западный;  в) (чёрно) синий;  </a:t>
            </a:r>
          </a:p>
          <a:p>
            <a:r>
              <a:rPr lang="ru-RU" dirty="0" smtClean="0"/>
              <a:t>г) (</a:t>
            </a:r>
            <a:r>
              <a:rPr lang="ru-RU" dirty="0" err="1" smtClean="0"/>
              <a:t>плодово</a:t>
            </a:r>
            <a:r>
              <a:rPr lang="ru-RU" dirty="0" smtClean="0"/>
              <a:t>) ягодный;  </a:t>
            </a:r>
            <a:r>
              <a:rPr lang="ru-RU" dirty="0" err="1" smtClean="0"/>
              <a:t>д</a:t>
            </a:r>
            <a:r>
              <a:rPr lang="ru-RU" dirty="0" smtClean="0"/>
              <a:t>) (древне) русский.</a:t>
            </a:r>
          </a:p>
          <a:p>
            <a:r>
              <a:rPr lang="ru-RU" b="1" dirty="0" smtClean="0"/>
              <a:t>10. Выберите прилагательные, которые записаны без ошибок:</a:t>
            </a:r>
            <a:endParaRPr lang="ru-RU" dirty="0" smtClean="0"/>
          </a:p>
          <a:p>
            <a:r>
              <a:rPr lang="ru-RU" dirty="0" smtClean="0"/>
              <a:t>А) сентябрьский;  б) </a:t>
            </a:r>
            <a:r>
              <a:rPr lang="ru-RU" dirty="0" err="1" smtClean="0"/>
              <a:t>январьский</a:t>
            </a:r>
            <a:r>
              <a:rPr lang="ru-RU" dirty="0" smtClean="0"/>
              <a:t>;  в) </a:t>
            </a:r>
            <a:r>
              <a:rPr lang="ru-RU" dirty="0" err="1" smtClean="0"/>
              <a:t>богатырьский</a:t>
            </a:r>
            <a:r>
              <a:rPr lang="ru-RU" dirty="0" smtClean="0"/>
              <a:t>;  г) сельский; </a:t>
            </a:r>
            <a:r>
              <a:rPr lang="ru-RU" dirty="0" err="1" smtClean="0"/>
              <a:t>д</a:t>
            </a:r>
            <a:r>
              <a:rPr lang="ru-RU" dirty="0" smtClean="0"/>
              <a:t>) </a:t>
            </a:r>
            <a:r>
              <a:rPr lang="ru-RU" dirty="0" err="1" smtClean="0"/>
              <a:t>рыбатский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. Прилагательное отвечает на вопросы:</a:t>
            </a:r>
          </a:p>
          <a:p>
            <a:r>
              <a:rPr lang="ru-RU" dirty="0" smtClean="0"/>
              <a:t>А. что делать?</a:t>
            </a:r>
          </a:p>
          <a:p>
            <a:r>
              <a:rPr lang="ru-RU" dirty="0" smtClean="0"/>
              <a:t>Б. какой, чей?</a:t>
            </a:r>
          </a:p>
          <a:p>
            <a:r>
              <a:rPr lang="ru-RU" dirty="0" smtClean="0"/>
              <a:t>В.  кто, что?</a:t>
            </a:r>
          </a:p>
          <a:p>
            <a:r>
              <a:rPr lang="ru-RU" dirty="0" smtClean="0"/>
              <a:t>Г. как?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Прилагательное изменяется:</a:t>
            </a:r>
          </a:p>
          <a:p>
            <a:r>
              <a:rPr lang="ru-RU" dirty="0" smtClean="0"/>
              <a:t>А. только по числам</a:t>
            </a:r>
          </a:p>
          <a:p>
            <a:r>
              <a:rPr lang="ru-RU" dirty="0" smtClean="0"/>
              <a:t>Б.  по родам, числам и падежам</a:t>
            </a:r>
          </a:p>
          <a:p>
            <a:r>
              <a:rPr lang="ru-RU" dirty="0" smtClean="0"/>
              <a:t>В. только по падежам</a:t>
            </a:r>
          </a:p>
          <a:p>
            <a:r>
              <a:rPr lang="ru-RU" dirty="0" smtClean="0"/>
              <a:t>Г. по родам и падежам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Прилагательное в полной форме является в предложении обычно:</a:t>
            </a:r>
          </a:p>
          <a:p>
            <a:r>
              <a:rPr lang="ru-RU" dirty="0" smtClean="0"/>
              <a:t>А. определением</a:t>
            </a:r>
          </a:p>
          <a:p>
            <a:r>
              <a:rPr lang="ru-RU" dirty="0" smtClean="0"/>
              <a:t>Б.  подлежащим</a:t>
            </a:r>
          </a:p>
          <a:p>
            <a:r>
              <a:rPr lang="ru-RU" dirty="0" smtClean="0"/>
              <a:t>В. дополнением</a:t>
            </a:r>
          </a:p>
          <a:p>
            <a:r>
              <a:rPr lang="ru-RU" dirty="0" smtClean="0"/>
              <a:t>Г. обстоятельством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Прилагательное в краткой форме является:</a:t>
            </a:r>
          </a:p>
          <a:p>
            <a:r>
              <a:rPr lang="ru-RU" dirty="0" smtClean="0"/>
              <a:t>А. подлежащим</a:t>
            </a:r>
          </a:p>
          <a:p>
            <a:r>
              <a:rPr lang="ru-RU" dirty="0" smtClean="0"/>
              <a:t>Б.  сказуемым</a:t>
            </a:r>
          </a:p>
          <a:p>
            <a:r>
              <a:rPr lang="ru-RU" dirty="0" smtClean="0"/>
              <a:t>В.  определением</a:t>
            </a:r>
          </a:p>
          <a:p>
            <a:r>
              <a:rPr lang="ru-RU" dirty="0" smtClean="0"/>
              <a:t>Г. дополнением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6. Какое слово является прилагательным:</a:t>
            </a:r>
          </a:p>
          <a:p>
            <a:r>
              <a:rPr lang="ru-RU" dirty="0" smtClean="0"/>
              <a:t>А. белить</a:t>
            </a:r>
          </a:p>
          <a:p>
            <a:r>
              <a:rPr lang="ru-RU" dirty="0" smtClean="0"/>
              <a:t>Б. белизна</a:t>
            </a:r>
          </a:p>
          <a:p>
            <a:r>
              <a:rPr lang="ru-RU" dirty="0" smtClean="0"/>
              <a:t>В. белый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Найдите прилагательное простой сравнительной степени.</a:t>
            </a:r>
          </a:p>
          <a:p>
            <a:r>
              <a:rPr lang="ru-RU" dirty="0" smtClean="0"/>
              <a:t>А. самый быстрый </a:t>
            </a:r>
            <a:br>
              <a:rPr lang="ru-RU" dirty="0" smtClean="0"/>
            </a:br>
            <a:r>
              <a:rPr lang="ru-RU" dirty="0" smtClean="0"/>
              <a:t>Б. красивейший</a:t>
            </a:r>
            <a:br>
              <a:rPr lang="ru-RU" dirty="0" smtClean="0"/>
            </a:br>
            <a:r>
              <a:rPr lang="ru-RU" dirty="0" smtClean="0"/>
              <a:t>В. ярче</a:t>
            </a:r>
            <a:br>
              <a:rPr lang="ru-RU" dirty="0" smtClean="0"/>
            </a:br>
            <a:r>
              <a:rPr lang="ru-RU" dirty="0" smtClean="0"/>
              <a:t>Г. более лёгкий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8. Укажите прилагательное в составной сравнительной степени.</a:t>
            </a:r>
          </a:p>
          <a:p>
            <a:r>
              <a:rPr lang="ru-RU" dirty="0" smtClean="0"/>
              <a:t>А. менее сложный</a:t>
            </a:r>
          </a:p>
          <a:p>
            <a:r>
              <a:rPr lang="ru-RU" dirty="0" smtClean="0"/>
              <a:t>Б. сложнее</a:t>
            </a:r>
          </a:p>
          <a:p>
            <a:r>
              <a:rPr lang="ru-RU" dirty="0" smtClean="0"/>
              <a:t>В. сложнее всех</a:t>
            </a:r>
          </a:p>
          <a:p>
            <a:r>
              <a:rPr lang="ru-RU" dirty="0" smtClean="0"/>
              <a:t>Г. наисложнейший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Найдите прилагательное простой превосходной степени.</a:t>
            </a:r>
          </a:p>
          <a:p>
            <a:r>
              <a:rPr lang="ru-RU" dirty="0" smtClean="0"/>
              <a:t>А. красивее</a:t>
            </a:r>
            <a:br>
              <a:rPr lang="ru-RU" dirty="0" smtClean="0"/>
            </a:br>
            <a:r>
              <a:rPr lang="ru-RU" dirty="0" smtClean="0"/>
              <a:t>Б. спокойнейший</a:t>
            </a:r>
            <a:br>
              <a:rPr lang="ru-RU" dirty="0" smtClean="0"/>
            </a:br>
            <a:r>
              <a:rPr lang="ru-RU" dirty="0" smtClean="0"/>
              <a:t>В. более громкий</a:t>
            </a:r>
            <a:br>
              <a:rPr lang="ru-RU" dirty="0" smtClean="0"/>
            </a:br>
            <a:r>
              <a:rPr lang="ru-RU" dirty="0" smtClean="0"/>
              <a:t>Г. менее тяжёлый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10.Укажите прилагательное в составной превосходной степени.</a:t>
            </a:r>
          </a:p>
          <a:p>
            <a:r>
              <a:rPr lang="ru-RU" dirty="0" smtClean="0"/>
              <a:t>А. глубже</a:t>
            </a:r>
          </a:p>
          <a:p>
            <a:r>
              <a:rPr lang="ru-RU" dirty="0" smtClean="0"/>
              <a:t>Б. самый глубокий</a:t>
            </a:r>
          </a:p>
          <a:p>
            <a:r>
              <a:rPr lang="ru-RU" dirty="0" smtClean="0"/>
              <a:t>В. более глубокий</a:t>
            </a:r>
          </a:p>
          <a:p>
            <a:r>
              <a:rPr lang="ru-RU" dirty="0" smtClean="0"/>
              <a:t>Г. глубочайший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Укажите относительное прилагательное</a:t>
            </a:r>
          </a:p>
          <a:p>
            <a:r>
              <a:rPr lang="ru-RU" dirty="0" smtClean="0"/>
              <a:t>А. лисий хвост</a:t>
            </a:r>
            <a:br>
              <a:rPr lang="ru-RU" dirty="0" smtClean="0"/>
            </a:br>
            <a:r>
              <a:rPr lang="ru-RU" dirty="0" smtClean="0"/>
              <a:t>Б. знакомый человек</a:t>
            </a:r>
            <a:br>
              <a:rPr lang="ru-RU" dirty="0" smtClean="0"/>
            </a:br>
            <a:r>
              <a:rPr lang="ru-RU" dirty="0" smtClean="0"/>
              <a:t>В. железная дверь</a:t>
            </a:r>
            <a:br>
              <a:rPr lang="ru-RU" dirty="0" smtClean="0"/>
            </a:br>
            <a:r>
              <a:rPr lang="ru-RU" dirty="0" smtClean="0"/>
              <a:t>Г. сестрина книга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12.Укажите притяжательное прилагательное.</a:t>
            </a:r>
          </a:p>
          <a:p>
            <a:r>
              <a:rPr lang="ru-RU" dirty="0" smtClean="0"/>
              <a:t>А. молодой человек </a:t>
            </a:r>
            <a:br>
              <a:rPr lang="ru-RU" dirty="0" smtClean="0"/>
            </a:br>
            <a:r>
              <a:rPr lang="ru-RU" dirty="0" smtClean="0"/>
              <a:t>Б. московская площадь</a:t>
            </a:r>
            <a:br>
              <a:rPr lang="ru-RU" dirty="0" smtClean="0"/>
            </a:br>
            <a:r>
              <a:rPr lang="ru-RU" dirty="0" smtClean="0"/>
              <a:t>В. спортивная обувь</a:t>
            </a:r>
            <a:br>
              <a:rPr lang="ru-RU" dirty="0" smtClean="0"/>
            </a:br>
            <a:r>
              <a:rPr lang="ru-RU" dirty="0" smtClean="0"/>
              <a:t>Г. мамино письмо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13. Укажите качественное прилагательное</a:t>
            </a:r>
          </a:p>
          <a:p>
            <a:r>
              <a:rPr lang="ru-RU" dirty="0" smtClean="0"/>
              <a:t>А. волчий аппетит</a:t>
            </a:r>
          </a:p>
          <a:p>
            <a:r>
              <a:rPr lang="ru-RU" dirty="0" smtClean="0"/>
              <a:t>Б. волчий след</a:t>
            </a:r>
          </a:p>
          <a:p>
            <a:r>
              <a:rPr lang="ru-RU" dirty="0" smtClean="0"/>
              <a:t>В. волчий воротник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14.Укажите относительное прилагательное</a:t>
            </a:r>
          </a:p>
          <a:p>
            <a:r>
              <a:rPr lang="ru-RU" dirty="0" smtClean="0"/>
              <a:t>А. медвежья услуга</a:t>
            </a:r>
          </a:p>
          <a:p>
            <a:r>
              <a:rPr lang="ru-RU" dirty="0" smtClean="0"/>
              <a:t>Б. медвежья берлога</a:t>
            </a:r>
          </a:p>
          <a:p>
            <a:r>
              <a:rPr lang="ru-RU" dirty="0" smtClean="0"/>
              <a:t>В. медвежья шапка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</TotalTime>
  <Words>184</Words>
  <PresentationFormat>Экран (4:3)</PresentationFormat>
  <Paragraphs>129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Техническая</vt:lpstr>
      <vt:lpstr>1. Имя прилагательное обозначает: А. предмет Б.  действие предмета В. признак предмета Г. признак признака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Имя прилагательное обозначает: А. предмет Б.  действие предмета В. признак предмета Г. признак признака </dc:title>
  <cp:lastModifiedBy>Галина Семеновна</cp:lastModifiedBy>
  <cp:revision>4</cp:revision>
  <dcterms:modified xsi:type="dcterms:W3CDTF">2013-11-21T13:56:50Z</dcterms:modified>
</cp:coreProperties>
</file>