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1" r:id="rId6"/>
    <p:sldId id="270" r:id="rId7"/>
    <p:sldId id="261" r:id="rId8"/>
    <p:sldId id="272" r:id="rId9"/>
    <p:sldId id="262" r:id="rId10"/>
    <p:sldId id="263" r:id="rId11"/>
    <p:sldId id="27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785926"/>
          </a:xfrm>
        </p:spPr>
        <p:txBody>
          <a:bodyPr>
            <a:normAutofit/>
          </a:bodyPr>
          <a:lstStyle/>
          <a:p>
            <a:pPr algn="l"/>
            <a:r>
              <a:rPr lang="ru-RU" sz="2700" b="1" dirty="0" smtClean="0"/>
              <a:t>Укажи </a:t>
            </a:r>
            <a:r>
              <a:rPr lang="ru-RU" sz="2700" b="1" dirty="0" smtClean="0"/>
              <a:t>характеристики, относящиеся к причастию: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142984"/>
            <a:ext cx="8062912" cy="285989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особая форма глагола, которая обозначает признак предмета по действию;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причастия не изменяются по падежам, числам и родам;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причастия отвечают на вопросы что сделать? что делать?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причастия имеют вид, время;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Д) причастия бывают совершенного и несовершенного вида;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в предложении причастие обычно является определением;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Ж) причастия не склоняются.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Выпиши слова,  которые пишутся с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нн</a:t>
            </a:r>
            <a:r>
              <a:rPr lang="ru-RU" b="1" i="1" dirty="0" smtClean="0"/>
              <a:t>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перелома</a:t>
            </a:r>
            <a:r>
              <a:rPr lang="ru-RU" dirty="0" err="1" smtClean="0"/>
              <a:t>__ый</a:t>
            </a:r>
            <a:r>
              <a:rPr lang="ru-RU" dirty="0" smtClean="0"/>
              <a:t>; </a:t>
            </a:r>
            <a:r>
              <a:rPr lang="ru-RU" dirty="0" err="1" smtClean="0"/>
              <a:t>верче__ый</a:t>
            </a:r>
            <a:r>
              <a:rPr lang="ru-RU" dirty="0" smtClean="0"/>
              <a:t>; </a:t>
            </a:r>
            <a:r>
              <a:rPr lang="ru-RU" dirty="0" err="1" smtClean="0"/>
              <a:t>подавле__ый</a:t>
            </a:r>
            <a:r>
              <a:rPr lang="ru-RU" dirty="0" smtClean="0"/>
              <a:t>; </a:t>
            </a:r>
            <a:r>
              <a:rPr lang="ru-RU" dirty="0" err="1" smtClean="0"/>
              <a:t>квалифицирова__ый</a:t>
            </a:r>
            <a:r>
              <a:rPr lang="ru-RU" dirty="0" smtClean="0"/>
              <a:t>; </a:t>
            </a:r>
            <a:r>
              <a:rPr lang="ru-RU" dirty="0" err="1" smtClean="0"/>
              <a:t>гружё__ый</a:t>
            </a:r>
            <a:r>
              <a:rPr lang="ru-RU" dirty="0" smtClean="0"/>
              <a:t>; </a:t>
            </a:r>
            <a:r>
              <a:rPr lang="ru-RU" dirty="0" err="1" smtClean="0"/>
              <a:t>ране__ый</a:t>
            </a:r>
            <a:r>
              <a:rPr lang="ru-RU" dirty="0" smtClean="0"/>
              <a:t> в бою; </a:t>
            </a:r>
            <a:r>
              <a:rPr lang="ru-RU" dirty="0" err="1" smtClean="0"/>
              <a:t>медле__ый</a:t>
            </a:r>
            <a:r>
              <a:rPr lang="ru-RU" dirty="0" smtClean="0"/>
              <a:t>; </a:t>
            </a:r>
            <a:r>
              <a:rPr lang="ru-RU" dirty="0" err="1" smtClean="0"/>
              <a:t>торфя__ой</a:t>
            </a:r>
            <a:r>
              <a:rPr lang="ru-RU" dirty="0" smtClean="0"/>
              <a:t>; </a:t>
            </a:r>
            <a:r>
              <a:rPr lang="ru-RU" dirty="0" err="1" smtClean="0"/>
              <a:t>серебря__ый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каких словах пишется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нн</a:t>
            </a:r>
            <a:r>
              <a:rPr lang="ru-RU" b="1" i="1" dirty="0" smtClean="0"/>
              <a:t>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жела__ый</a:t>
            </a:r>
            <a:r>
              <a:rPr lang="ru-RU" dirty="0" smtClean="0"/>
              <a:t>;                          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 smtClean="0"/>
              <a:t>) </a:t>
            </a:r>
            <a:r>
              <a:rPr lang="ru-RU" dirty="0" err="1" smtClean="0"/>
              <a:t>беше__ый</a:t>
            </a:r>
            <a:r>
              <a:rPr lang="ru-RU" dirty="0" smtClean="0"/>
              <a:t> шторм;        </a:t>
            </a:r>
            <a:r>
              <a:rPr lang="ru-RU" dirty="0" smtClean="0"/>
              <a:t>  </a:t>
            </a:r>
            <a:r>
              <a:rPr lang="ru-RU" dirty="0" smtClean="0"/>
              <a:t>ж) </a:t>
            </a:r>
            <a:r>
              <a:rPr lang="ru-RU" dirty="0" smtClean="0"/>
              <a:t>чурбан </a:t>
            </a:r>
            <a:r>
              <a:rPr lang="ru-RU" dirty="0" err="1" smtClean="0"/>
              <a:t>нетёса</a:t>
            </a:r>
            <a:r>
              <a:rPr lang="ru-RU" dirty="0" err="1" smtClean="0"/>
              <a:t>__</a:t>
            </a:r>
            <a:r>
              <a:rPr lang="ru-RU" dirty="0" err="1" smtClean="0"/>
              <a:t>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 smtClean="0"/>
              <a:t>) </a:t>
            </a:r>
            <a:r>
              <a:rPr lang="ru-RU" dirty="0" err="1" smtClean="0"/>
              <a:t>броше__ое</a:t>
            </a:r>
            <a:r>
              <a:rPr lang="ru-RU" dirty="0" smtClean="0"/>
              <a:t> к нашим ногам;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г) </a:t>
            </a:r>
            <a:r>
              <a:rPr lang="ru-RU" dirty="0" err="1" smtClean="0"/>
              <a:t>скоше__ых</a:t>
            </a:r>
            <a:r>
              <a:rPr lang="ru-RU" dirty="0" smtClean="0"/>
              <a:t> полей;          </a:t>
            </a:r>
            <a:r>
              <a:rPr lang="ru-RU" dirty="0" smtClean="0"/>
              <a:t>     </a:t>
            </a:r>
            <a:r>
              <a:rPr lang="ru-RU" dirty="0" smtClean="0"/>
              <a:t>и) </a:t>
            </a:r>
            <a:r>
              <a:rPr lang="ru-RU" dirty="0" err="1" smtClean="0"/>
              <a:t>исписа__ый</a:t>
            </a:r>
            <a:r>
              <a:rPr lang="ru-RU" dirty="0" smtClean="0"/>
              <a:t> лист;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err="1" smtClean="0"/>
              <a:t>невида__ых</a:t>
            </a:r>
            <a:r>
              <a:rPr lang="ru-RU" dirty="0" smtClean="0"/>
              <a:t> людей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е) зимы </a:t>
            </a:r>
            <a:r>
              <a:rPr lang="ru-RU" dirty="0" err="1" smtClean="0"/>
              <a:t>студё__ой</a:t>
            </a: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/>
              <a:t>) вещей, </a:t>
            </a:r>
            <a:r>
              <a:rPr lang="ru-RU" dirty="0" err="1" smtClean="0"/>
              <a:t>виде__ых</a:t>
            </a:r>
            <a:r>
              <a:rPr lang="ru-RU" dirty="0" smtClean="0"/>
              <a:t> мной.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) она была </a:t>
            </a:r>
            <a:r>
              <a:rPr lang="ru-RU" dirty="0" err="1" smtClean="0"/>
              <a:t>огорче__а</a:t>
            </a:r>
            <a:r>
              <a:rPr lang="ru-RU" dirty="0" smtClean="0"/>
              <a:t> и </a:t>
            </a:r>
            <a:r>
              <a:rPr lang="ru-RU" dirty="0" err="1" smtClean="0"/>
              <a:t>взволнова__а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Перепиши слова в тетрадь, вставляя пропущенные буквы.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err="1" smtClean="0"/>
              <a:t>Подстрел_нный</a:t>
            </a:r>
            <a:r>
              <a:rPr lang="ru-RU" i="1" dirty="0" smtClean="0"/>
              <a:t>, </a:t>
            </a:r>
            <a:r>
              <a:rPr lang="ru-RU" i="1" dirty="0" err="1" smtClean="0"/>
              <a:t>выслуш_нный</a:t>
            </a:r>
            <a:r>
              <a:rPr lang="ru-RU" i="1" dirty="0" smtClean="0"/>
              <a:t>, </a:t>
            </a:r>
            <a:r>
              <a:rPr lang="ru-RU" i="1" dirty="0" err="1" smtClean="0"/>
              <a:t>удосто_нный</a:t>
            </a:r>
            <a:r>
              <a:rPr lang="ru-RU" i="1" dirty="0" smtClean="0"/>
              <a:t>, </a:t>
            </a:r>
            <a:r>
              <a:rPr lang="ru-RU" i="1" dirty="0" err="1" smtClean="0"/>
              <a:t>сдерж_нный</a:t>
            </a:r>
            <a:r>
              <a:rPr lang="ru-RU" i="1" dirty="0" smtClean="0"/>
              <a:t>, </a:t>
            </a:r>
            <a:r>
              <a:rPr lang="ru-RU" i="1" dirty="0" err="1" smtClean="0"/>
              <a:t>высуш_нный</a:t>
            </a:r>
            <a:r>
              <a:rPr lang="ru-RU" i="1" dirty="0" smtClean="0"/>
              <a:t>, </a:t>
            </a:r>
            <a:r>
              <a:rPr lang="ru-RU" i="1" dirty="0" err="1" smtClean="0"/>
              <a:t>замеш_нное</a:t>
            </a:r>
            <a:r>
              <a:rPr lang="ru-RU" i="1" dirty="0" smtClean="0"/>
              <a:t> (тесто), </a:t>
            </a:r>
            <a:r>
              <a:rPr lang="ru-RU" i="1" dirty="0" err="1" smtClean="0"/>
              <a:t>замеш_нный</a:t>
            </a:r>
            <a:r>
              <a:rPr lang="ru-RU" i="1" dirty="0" smtClean="0"/>
              <a:t> (в историю).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Списать предложение, расставить знаки препинания, выполнить разборы.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Тяжёлые машины наполненные</a:t>
            </a:r>
            <a:r>
              <a:rPr lang="ru-RU" i="1" baseline="30000" dirty="0" smtClean="0"/>
              <a:t>3</a:t>
            </a:r>
            <a:r>
              <a:rPr lang="ru-RU" i="1" dirty="0" smtClean="0"/>
              <a:t> грузом и людьми взбирались на высокие перевалы</a:t>
            </a:r>
            <a:r>
              <a:rPr lang="ru-RU" i="1" baseline="30000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Выпиши из предложений причастия прошедшего времени.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 </a:t>
            </a:r>
            <a:r>
              <a:rPr lang="ru-RU" dirty="0" smtClean="0"/>
              <a:t>Мощённая </a:t>
            </a:r>
            <a:r>
              <a:rPr lang="ru-RU" dirty="0" smtClean="0"/>
              <a:t>булыжником дорога прорезала встретившуюся на нашем пути деревню. Мы увидели дымящиеся над крышами трубы, услышали крики пастуха, погоняющего возвращавшееся с пастбища стадо, почувствовали запах только что испечённого хлеба. Мечтающие об отдыхе и ночлеге, мы постучались в ближайшую избу, окна которой были открыты настежь.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каких строках «не» пишется слитно со всеми словами: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а) (не) зябнувшие ноги; (не) разобранные вещи; (не) вымыты;</a:t>
            </a:r>
          </a:p>
          <a:p>
            <a:pPr>
              <a:buNone/>
            </a:pPr>
            <a:r>
              <a:rPr lang="ru-RU" i="1" dirty="0" smtClean="0"/>
              <a:t>б) (не) </a:t>
            </a:r>
            <a:r>
              <a:rPr lang="ru-RU" i="1" dirty="0" err="1" smtClean="0"/>
              <a:t>годующий</a:t>
            </a:r>
            <a:r>
              <a:rPr lang="ru-RU" i="1" dirty="0" smtClean="0"/>
              <a:t>; (</a:t>
            </a:r>
            <a:r>
              <a:rPr lang="ru-RU" i="1" dirty="0" err="1" smtClean="0"/>
              <a:t>не</a:t>
            </a:r>
            <a:r>
              <a:rPr lang="ru-RU" i="1" dirty="0" smtClean="0"/>
              <a:t>) решённая задача; (не) </a:t>
            </a:r>
            <a:r>
              <a:rPr lang="ru-RU" i="1" dirty="0" err="1" smtClean="0"/>
              <a:t>навидевший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в) (не) проверенная учителем; (не) занята; (не) продуманный;</a:t>
            </a:r>
          </a:p>
          <a:p>
            <a:pPr>
              <a:buNone/>
            </a:pPr>
            <a:r>
              <a:rPr lang="ru-RU" i="1" dirty="0" smtClean="0"/>
              <a:t>г) (не) закрытое; (не) просушенные; (не) разбросанные, а сложенные;</a:t>
            </a:r>
          </a:p>
          <a:p>
            <a:pPr>
              <a:buNone/>
            </a:pPr>
            <a:r>
              <a:rPr lang="ru-RU" i="1" dirty="0" err="1" smtClean="0"/>
              <a:t>д</a:t>
            </a:r>
            <a:r>
              <a:rPr lang="ru-RU" i="1" dirty="0" smtClean="0"/>
              <a:t>) (не) </a:t>
            </a:r>
            <a:r>
              <a:rPr lang="ru-RU" i="1" dirty="0" err="1" smtClean="0"/>
              <a:t>взлюбивший</a:t>
            </a:r>
            <a:r>
              <a:rPr lang="ru-RU" i="1" dirty="0" smtClean="0"/>
              <a:t>; (</a:t>
            </a:r>
            <a:r>
              <a:rPr lang="ru-RU" i="1" dirty="0" err="1" smtClean="0"/>
              <a:t>не</a:t>
            </a:r>
            <a:r>
              <a:rPr lang="ru-RU" i="1" dirty="0" smtClean="0"/>
              <a:t>) понятый; (не) понимающий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Образуй от глаголов </a:t>
            </a:r>
            <a:r>
              <a:rPr lang="ru-RU" b="1" i="1" u="sng" dirty="0" smtClean="0"/>
              <a:t>мыть, скучать, иллюстрировать</a:t>
            </a:r>
            <a:r>
              <a:rPr lang="ru-RU" b="1" dirty="0" smtClean="0"/>
              <a:t> все возможные формы причастий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</a:t>
            </a:r>
            <a:r>
              <a:rPr lang="ru-RU" sz="3100" b="1" dirty="0" smtClean="0"/>
              <a:t>Расставь знаки препинания в тексте, выполни разбор</a:t>
            </a:r>
            <a:r>
              <a:rPr lang="ru-RU" sz="3100" b="1" dirty="0" smtClean="0"/>
              <a:t>.</a:t>
            </a:r>
            <a:r>
              <a:rPr lang="ru-RU" sz="3100" dirty="0" smtClean="0"/>
              <a:t> </a:t>
            </a:r>
            <a:r>
              <a:rPr lang="ru-RU" sz="3100" b="1" dirty="0" smtClean="0"/>
              <a:t>Выпиши из предложений причастия с существительными, к которым они относятся; определи число, род, падеж причастий, их вид; укажи глаголы, от которых причастия образованы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Воздух </a:t>
            </a:r>
            <a:r>
              <a:rPr lang="ru-RU" i="1" dirty="0" smtClean="0"/>
              <a:t>был наполнен мигающими синеватыми искрами. Это были светляки прилетавшие с одного места на другое. Свет испускаемый ими появлялся каждый раз не более как на секунду.</a:t>
            </a:r>
          </a:p>
          <a:p>
            <a:pPr>
              <a:buNone/>
            </a:pPr>
            <a:r>
              <a:rPr lang="ru-RU" i="1" dirty="0" smtClean="0"/>
              <a:t>Путешественник видящий впервые эти пляшущие искорки застывает в немом изумлении. Перед ним сотни тысяч, миллионы светляков мелькающих в траве и кустах летающих над деревьям, а на небе тысячи мерцающих звёзд.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/>
              <a:t>Какие из данных слов являются причастиями?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1448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</a:t>
            </a:r>
            <a:r>
              <a:rPr lang="ru-RU" i="1" dirty="0" smtClean="0"/>
              <a:t>) Зеленоватый</a:t>
            </a:r>
          </a:p>
          <a:p>
            <a:pPr>
              <a:buNone/>
            </a:pPr>
            <a:r>
              <a:rPr lang="ru-RU" i="1" dirty="0" smtClean="0"/>
              <a:t>  Б)Зеленеет</a:t>
            </a:r>
          </a:p>
          <a:p>
            <a:pPr>
              <a:buNone/>
            </a:pPr>
            <a:r>
              <a:rPr lang="ru-RU" i="1" dirty="0" smtClean="0"/>
              <a:t>  В)Зелёный</a:t>
            </a:r>
          </a:p>
          <a:p>
            <a:pPr>
              <a:buNone/>
            </a:pPr>
            <a:r>
              <a:rPr lang="ru-RU" i="1" dirty="0" smtClean="0"/>
              <a:t>  Г) Зеленеющий</a:t>
            </a:r>
          </a:p>
          <a:p>
            <a:pPr>
              <a:buNone/>
            </a:pPr>
            <a:r>
              <a:rPr lang="ru-RU" i="1" dirty="0" smtClean="0"/>
              <a:t>  Д)Зеленея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/>
              <a:t>                </a:t>
            </a:r>
            <a:br>
              <a:rPr lang="ru-RU" b="1" dirty="0" smtClean="0"/>
            </a:br>
            <a:r>
              <a:rPr lang="ru-RU" b="1" dirty="0" smtClean="0"/>
              <a:t>Укажите словосочетание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«</a:t>
            </a:r>
            <a:r>
              <a:rPr lang="ru-RU" b="1" dirty="0" err="1" smtClean="0"/>
              <a:t>прич.+</a:t>
            </a:r>
            <a:r>
              <a:rPr lang="ru-RU" b="1" dirty="0" smtClean="0"/>
              <a:t> сущ.».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                     Х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</a:t>
            </a:r>
            <a:r>
              <a:rPr lang="ru-RU" i="1" dirty="0" smtClean="0"/>
              <a:t>) Летящий самолёт</a:t>
            </a:r>
          </a:p>
          <a:p>
            <a:pPr>
              <a:buNone/>
            </a:pPr>
            <a:r>
              <a:rPr lang="ru-RU" i="1" dirty="0" smtClean="0"/>
              <a:t>б) Спускающийся к </a:t>
            </a:r>
            <a:r>
              <a:rPr lang="ru-RU" i="1" dirty="0" smtClean="0"/>
              <a:t>берегу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в) Удивительный дом</a:t>
            </a:r>
          </a:p>
          <a:p>
            <a:pPr>
              <a:buNone/>
            </a:pPr>
            <a:r>
              <a:rPr lang="ru-RU" i="1" dirty="0" smtClean="0"/>
              <a:t>г) Удивляющийся всему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ряд, в котором перечислены только страдательные причастия: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i="1" dirty="0" smtClean="0"/>
              <a:t>А) завоёванный, воевавший, воюющий;</a:t>
            </a:r>
          </a:p>
          <a:p>
            <a:r>
              <a:rPr lang="ru-RU" i="1" dirty="0" smtClean="0"/>
              <a:t>Б) пугающий, испуганный, испугавшийся;</a:t>
            </a:r>
          </a:p>
          <a:p>
            <a:r>
              <a:rPr lang="ru-RU" i="1" dirty="0" smtClean="0"/>
              <a:t>В) гонимый, сломанный, читаемый;</a:t>
            </a:r>
          </a:p>
          <a:p>
            <a:r>
              <a:rPr lang="ru-RU" i="1" dirty="0" smtClean="0"/>
              <a:t>Г) спросивший, опрошенный, опрашиваемый;</a:t>
            </a:r>
          </a:p>
          <a:p>
            <a:r>
              <a:rPr lang="ru-RU" i="1" dirty="0" smtClean="0"/>
              <a:t>Д) надеваемый, навеянный, навевающий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Образуй </a:t>
            </a:r>
            <a:r>
              <a:rPr lang="ru-RU" b="1" dirty="0" smtClean="0"/>
              <a:t>от глагола </a:t>
            </a:r>
            <a:r>
              <a:rPr lang="ru-RU" b="1" i="1" u="sng" dirty="0" smtClean="0"/>
              <a:t>принимать</a:t>
            </a:r>
            <a:r>
              <a:rPr lang="ru-RU" b="1" dirty="0" smtClean="0"/>
              <a:t> все формы причастий.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Определи, в каком ряду буква </a:t>
            </a:r>
            <a:r>
              <a:rPr lang="ru-RU" b="1" i="1" dirty="0" smtClean="0"/>
              <a:t>«и»</a:t>
            </a:r>
            <a:r>
              <a:rPr lang="ru-RU" b="1" dirty="0" smtClean="0"/>
              <a:t> пишется в каждом слове: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А) </a:t>
            </a:r>
            <a:r>
              <a:rPr lang="ru-RU" i="1" dirty="0" err="1" smtClean="0"/>
              <a:t>замасл_л</a:t>
            </a:r>
            <a:r>
              <a:rPr lang="ru-RU" i="1" dirty="0" smtClean="0"/>
              <a:t>; </a:t>
            </a:r>
            <a:r>
              <a:rPr lang="ru-RU" i="1" dirty="0" err="1" smtClean="0"/>
              <a:t>замасл_вший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Б) </a:t>
            </a:r>
            <a:r>
              <a:rPr lang="ru-RU" i="1" dirty="0" err="1" smtClean="0"/>
              <a:t>застрел_вший</a:t>
            </a:r>
            <a:r>
              <a:rPr lang="ru-RU" i="1" dirty="0" smtClean="0"/>
              <a:t>, </a:t>
            </a:r>
            <a:r>
              <a:rPr lang="ru-RU" i="1" dirty="0" err="1" smtClean="0"/>
              <a:t>стреля_т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В) </a:t>
            </a:r>
            <a:r>
              <a:rPr lang="ru-RU" i="1" dirty="0" err="1" smtClean="0"/>
              <a:t>обид_т</a:t>
            </a:r>
            <a:r>
              <a:rPr lang="ru-RU" i="1" dirty="0" smtClean="0"/>
              <a:t>, </a:t>
            </a:r>
            <a:r>
              <a:rPr lang="ru-RU" i="1" dirty="0" err="1" smtClean="0"/>
              <a:t>слыш_мый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Г) </a:t>
            </a:r>
            <a:r>
              <a:rPr lang="ru-RU" i="1" dirty="0" err="1" smtClean="0"/>
              <a:t>стел_т</a:t>
            </a:r>
            <a:r>
              <a:rPr lang="ru-RU" i="1" dirty="0" smtClean="0"/>
              <a:t>; </a:t>
            </a:r>
            <a:r>
              <a:rPr lang="ru-RU" i="1" dirty="0" err="1" smtClean="0"/>
              <a:t>постел_вший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Д</a:t>
            </a:r>
            <a:r>
              <a:rPr lang="ru-RU" i="1" dirty="0" smtClean="0"/>
              <a:t>) </a:t>
            </a:r>
            <a:r>
              <a:rPr lang="ru-RU" i="1" dirty="0" err="1" smtClean="0"/>
              <a:t>накле_л</a:t>
            </a:r>
            <a:r>
              <a:rPr lang="ru-RU" i="1" dirty="0" smtClean="0"/>
              <a:t>, </a:t>
            </a:r>
            <a:r>
              <a:rPr lang="ru-RU" i="1" dirty="0" err="1" smtClean="0"/>
              <a:t>накле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Выбери предложения с краткими причастиями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</a:t>
            </a:r>
            <a:r>
              <a:rPr lang="ru-RU" i="1" dirty="0" smtClean="0"/>
              <a:t>) Книга уже прочитана.</a:t>
            </a:r>
          </a:p>
          <a:p>
            <a:pPr>
              <a:buNone/>
            </a:pPr>
            <a:r>
              <a:rPr lang="ru-RU" i="1" dirty="0" smtClean="0"/>
              <a:t>Б</a:t>
            </a:r>
            <a:r>
              <a:rPr lang="ru-RU" i="1" dirty="0" smtClean="0"/>
              <a:t>) Комната, оклеенная новыми обоями, привлекла наше внимание.</a:t>
            </a:r>
          </a:p>
          <a:p>
            <a:pPr>
              <a:buNone/>
            </a:pPr>
            <a:r>
              <a:rPr lang="ru-RU" i="1" dirty="0" smtClean="0"/>
              <a:t>В) Все места были уже заняты.</a:t>
            </a:r>
          </a:p>
          <a:p>
            <a:pPr>
              <a:buNone/>
            </a:pPr>
            <a:r>
              <a:rPr lang="ru-RU" i="1" dirty="0" smtClean="0"/>
              <a:t>Г) Жёлуди для посадки были присланы из соседнего района.</a:t>
            </a:r>
          </a:p>
          <a:p>
            <a:pPr>
              <a:buNone/>
            </a:pPr>
            <a:r>
              <a:rPr lang="ru-RU" i="1" dirty="0" smtClean="0"/>
              <a:t>Д) Он был не на шутку взбешён.</a:t>
            </a:r>
          </a:p>
          <a:p>
            <a:pPr>
              <a:buNone/>
            </a:pPr>
            <a:r>
              <a:rPr lang="ru-RU" i="1" dirty="0" smtClean="0"/>
              <a:t>Е) Мы шли по улице, застраиваемой новыми домами.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каких предложениях правильно расставлены знаки препинания?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а) Улица, ведущая в гору, была свободна.</a:t>
            </a:r>
          </a:p>
          <a:p>
            <a:r>
              <a:rPr lang="ru-RU" dirty="0" smtClean="0"/>
              <a:t>б) Покрытые инеем, скалы уходили в невиданную даль.</a:t>
            </a:r>
          </a:p>
          <a:p>
            <a:r>
              <a:rPr lang="ru-RU" dirty="0" smtClean="0"/>
              <a:t>в)  Герасим, одарённый невиданной силой работал за четверых.</a:t>
            </a:r>
          </a:p>
          <a:p>
            <a:r>
              <a:rPr lang="ru-RU" dirty="0" smtClean="0"/>
              <a:t>г) Дорога, огибающая голые скалы, вьётся по глубокой ложбине.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Трудно определить расстояние в снежных просторах, обманывающих, неопытный глаз.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Найди и отметь раздельное написание «не»: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а) (не) </a:t>
            </a:r>
            <a:r>
              <a:rPr lang="ru-RU" i="1" dirty="0" err="1" smtClean="0"/>
              <a:t>навидел</a:t>
            </a:r>
            <a:r>
              <a:rPr lang="ru-RU" i="1" dirty="0" smtClean="0"/>
              <a:t>;                                </a:t>
            </a:r>
          </a:p>
          <a:p>
            <a:pPr>
              <a:buNone/>
            </a:pPr>
            <a:r>
              <a:rPr lang="ru-RU" i="1" dirty="0" smtClean="0"/>
              <a:t> б) (не) выдуманы;               </a:t>
            </a:r>
          </a:p>
          <a:p>
            <a:pPr>
              <a:buNone/>
            </a:pPr>
            <a:r>
              <a:rPr lang="ru-RU" i="1" dirty="0" smtClean="0"/>
              <a:t>в) (не) захотевшие узнать;</a:t>
            </a:r>
          </a:p>
          <a:p>
            <a:pPr>
              <a:buNone/>
            </a:pPr>
            <a:r>
              <a:rPr lang="ru-RU" i="1" dirty="0" smtClean="0"/>
              <a:t> г) никем (не) изученный;                </a:t>
            </a:r>
          </a:p>
          <a:p>
            <a:pPr>
              <a:buNone/>
            </a:pPr>
            <a:r>
              <a:rPr lang="ru-RU" i="1" dirty="0" err="1" smtClean="0"/>
              <a:t>д</a:t>
            </a:r>
            <a:r>
              <a:rPr lang="ru-RU" i="1" dirty="0" smtClean="0"/>
              <a:t>) (не) выучил;                      </a:t>
            </a:r>
          </a:p>
          <a:p>
            <a:pPr>
              <a:buNone/>
            </a:pPr>
            <a:r>
              <a:rPr lang="ru-RU" i="1" dirty="0" smtClean="0"/>
              <a:t>е) (не) оценённый другом;</a:t>
            </a:r>
          </a:p>
          <a:p>
            <a:pPr>
              <a:buNone/>
            </a:pPr>
            <a:r>
              <a:rPr lang="ru-RU" i="1" dirty="0" smtClean="0"/>
              <a:t>ж) (не) привлекательный вид;         </a:t>
            </a:r>
          </a:p>
          <a:p>
            <a:pPr>
              <a:buNone/>
            </a:pPr>
            <a:r>
              <a:rPr lang="ru-RU" i="1" dirty="0" err="1" smtClean="0"/>
              <a:t>з</a:t>
            </a:r>
            <a:r>
              <a:rPr lang="ru-RU" i="1" dirty="0" smtClean="0"/>
              <a:t>) (не) удобство;                   </a:t>
            </a:r>
          </a:p>
          <a:p>
            <a:pPr>
              <a:buNone/>
            </a:pPr>
            <a:r>
              <a:rPr lang="ru-RU" i="1" dirty="0" smtClean="0"/>
              <a:t>и) (не) доучивший актёр; </a:t>
            </a:r>
          </a:p>
          <a:p>
            <a:pPr>
              <a:buNone/>
            </a:pPr>
            <a:r>
              <a:rPr lang="ru-RU" i="1" dirty="0" smtClean="0"/>
              <a:t>к) (не) </a:t>
            </a:r>
            <a:r>
              <a:rPr lang="ru-RU" i="1" dirty="0" err="1" smtClean="0"/>
              <a:t>доумение</a:t>
            </a:r>
            <a:r>
              <a:rPr lang="ru-RU" i="1" dirty="0" smtClean="0"/>
              <a:t>.</a:t>
            </a:r>
            <a:r>
              <a:rPr lang="ru-RU" i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237</TotalTime>
  <Words>521</Words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Укажи характеристики, относящиеся к причастию: </vt:lpstr>
      <vt:lpstr> Какие из данных слов являются причастиями?</vt:lpstr>
      <vt:lpstr>                   Укажите словосочетание   «прич.+ сущ.».</vt:lpstr>
      <vt:lpstr>Определи ряд, в котором перечислены только страдательные причастия:</vt:lpstr>
      <vt:lpstr>Слайд 5</vt:lpstr>
      <vt:lpstr>Определи, в каком ряду буква «и» пишется в каждом слове:</vt:lpstr>
      <vt:lpstr>Выбери предложения с краткими причастиями</vt:lpstr>
      <vt:lpstr>В каких предложениях правильно расставлены знаки препинания? </vt:lpstr>
      <vt:lpstr>Найди и отметь раздельное написание «не»:</vt:lpstr>
      <vt:lpstr>Выпиши слова,  которые пишутся с «нн»: </vt:lpstr>
      <vt:lpstr>В каких словах пишется «нн»: </vt:lpstr>
      <vt:lpstr>Перепиши слова в тетрадь, вставляя пропущенные буквы.</vt:lpstr>
      <vt:lpstr>Списать предложение, расставить знаки препинания, выполнить разборы.</vt:lpstr>
      <vt:lpstr>Выпиши из предложений причастия прошедшего времени. </vt:lpstr>
      <vt:lpstr>В каких строках «не» пишется слитно со всеми словами: </vt:lpstr>
      <vt:lpstr>Слайд 16</vt:lpstr>
      <vt:lpstr>    Расставь знаки препинания в тексте, выполни разбор. Выпиши из предложений причастия с существительными, к которым они относятся; определи число, род, падеж причастий, их вид; укажи глаголы, от которых причастия образованы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Укажи характеристики, относящиеся к причастию: А) особая форма глагола, которая обозначает признак предмета по действию; Б) причастия не изменяются по падежам, числам и родам; В) причастия отвечают на вопросы что сделать? что делать? Г) причастия имеют вид, время; Д) причастия бывают совершенного и несовершенного вида;  Е) в предложении причастие обычно является определением; Ж) причастия не склоняются. </dc:title>
  <cp:lastModifiedBy>Галина Семеновна</cp:lastModifiedBy>
  <cp:revision>17</cp:revision>
  <dcterms:modified xsi:type="dcterms:W3CDTF">2012-11-04T17:12:03Z</dcterms:modified>
</cp:coreProperties>
</file>