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12"/>
  </p:handoutMasterIdLst>
  <p:sldIdLst>
    <p:sldId id="256" r:id="rId2"/>
    <p:sldId id="257" r:id="rId3"/>
    <p:sldId id="258" r:id="rId4"/>
    <p:sldId id="272" r:id="rId5"/>
    <p:sldId id="270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CC"/>
    <a:srgbClr val="0000CC"/>
    <a:srgbClr val="00FFFF"/>
    <a:srgbClr val="660066"/>
    <a:srgbClr val="003300"/>
    <a:srgbClr val="FF99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0" autoAdjust="0"/>
    <p:restoredTop sz="94660"/>
  </p:normalViewPr>
  <p:slideViewPr>
    <p:cSldViewPr>
      <p:cViewPr>
        <p:scale>
          <a:sx n="90" d="100"/>
          <a:sy n="90" d="100"/>
        </p:scale>
        <p:origin x="-2232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7785A-32EE-4143-A8C7-4118D813E761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56FE0-A4C6-4DD0-A876-7B7BF5466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643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EE26D2-0A14-4406-A701-E935EB57BBE3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105400"/>
            <a:ext cx="6400800" cy="1752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http://yug-gelendzhik.ru/wp-content/uploads/2014/02/%D0%9C%D0%B0%D1%81%D0%BB%D0%B5%D0%BD%D0%B8%D1%86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80" y="2492896"/>
            <a:ext cx="5979826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537646"/>
            <a:ext cx="569861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Масленица</a:t>
            </a:r>
            <a:endParaRPr lang="ru-RU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681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r>
              <a:rPr lang="ru-RU" dirty="0"/>
              <a:t>Пятница — Тещины вечорки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4320480"/>
          </a:xfrm>
        </p:spPr>
        <p:txBody>
          <a:bodyPr>
            <a:noAutofit/>
          </a:bodyPr>
          <a:lstStyle/>
          <a:p>
            <a:endParaRPr lang="ru-RU" sz="2400" dirty="0"/>
          </a:p>
          <a:p>
            <a:pPr marL="0" indent="0" algn="ctr">
              <a:buNone/>
            </a:pPr>
            <a:r>
              <a:rPr lang="ru-RU" sz="2800" dirty="0"/>
              <a:t>Целый ряд масленичных обычаев был направлен на то, чтобы ускорить свадьбы, содействовать молодежи в нахождении себе пары.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7619"/>
            <a:ext cx="4794725" cy="321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583363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42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Прощай зима!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556792"/>
            <a:ext cx="4752528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Прощай, Зима! Не злись</a:t>
            </a:r>
            <a:r>
              <a:rPr lang="ru-RU" dirty="0" smtClean="0"/>
              <a:t>.     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Иди к себе домой.</a:t>
            </a:r>
          </a:p>
          <a:p>
            <a:pPr marL="0" indent="0">
              <a:buNone/>
            </a:pPr>
            <a:r>
              <a:rPr lang="ru-RU" dirty="0"/>
              <a:t>Не осложняй нам жизнь</a:t>
            </a:r>
          </a:p>
          <a:p>
            <a:pPr marL="0" indent="0">
              <a:buNone/>
            </a:pPr>
            <a:r>
              <a:rPr lang="ru-RU" dirty="0"/>
              <a:t>Морозом и пургой.</a:t>
            </a:r>
          </a:p>
          <a:p>
            <a:pPr marL="0" indent="0">
              <a:buNone/>
            </a:pPr>
            <a:r>
              <a:rPr lang="ru-RU" dirty="0" smtClean="0"/>
              <a:t>Немало </a:t>
            </a:r>
            <a:r>
              <a:rPr lang="ru-RU" dirty="0"/>
              <a:t>погуляла</a:t>
            </a:r>
          </a:p>
          <a:p>
            <a:pPr marL="0" indent="0">
              <a:buNone/>
            </a:pPr>
            <a:r>
              <a:rPr lang="ru-RU" dirty="0"/>
              <a:t>На нашей стороне.</a:t>
            </a:r>
          </a:p>
          <a:p>
            <a:pPr marL="0" indent="0">
              <a:buNone/>
            </a:pPr>
            <a:r>
              <a:rPr lang="ru-RU" dirty="0"/>
              <a:t>Надёжно укрывала </a:t>
            </a:r>
          </a:p>
          <a:p>
            <a:pPr marL="0" indent="0">
              <a:buNone/>
            </a:pPr>
            <a:r>
              <a:rPr lang="ru-RU" dirty="0"/>
              <a:t>Зверюшек в их норе.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80" y="1700808"/>
            <a:ext cx="4438819" cy="479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59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6632"/>
            <a:ext cx="8568952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Какой вы знаете праздник </a:t>
            </a:r>
            <a:r>
              <a:rPr lang="ru-RU" sz="2800" b="1" dirty="0" smtClean="0">
                <a:solidFill>
                  <a:schemeClr val="tx1"/>
                </a:solidFill>
              </a:rPr>
              <a:t>проводов </a:t>
            </a:r>
            <a:r>
              <a:rPr lang="ru-RU" sz="2800" b="1" dirty="0">
                <a:solidFill>
                  <a:schemeClr val="tx1"/>
                </a:solidFill>
              </a:rPr>
              <a:t>зимы</a:t>
            </a:r>
            <a:r>
              <a:rPr lang="ru-RU" sz="2800" b="1" dirty="0" smtClean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790462" cy="278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8" y="3676886"/>
            <a:ext cx="4009137" cy="30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96752"/>
            <a:ext cx="5868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-</a:t>
            </a:r>
            <a:r>
              <a:rPr lang="ru-RU" sz="2400" dirty="0">
                <a:solidFill>
                  <a:srgbClr val="FF0000"/>
                </a:solidFill>
              </a:rPr>
              <a:t>Правильно, это- масленица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72816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А какое блюдо едят на масленицу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375023"/>
            <a:ext cx="3709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-Конечно, это- блины.</a:t>
            </a:r>
          </a:p>
        </p:txBody>
      </p:sp>
    </p:spTree>
    <p:extLst>
      <p:ext uri="{BB962C8B-B14F-4D97-AF65-F5344CB8AC3E}">
        <p14:creationId xmlns:p14="http://schemas.microsoft.com/office/powerpoint/2010/main" val="30049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tunnel.ru/i/post/26/268656/364234/at562901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unnel.ru/i/post/26/268656/364234/at5427113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032448" cy="39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unnel.ru/i/post/26/268656/364238/at4708914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4" y="3452576"/>
            <a:ext cx="4168942" cy="318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25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Масленицу празднуют </a:t>
            </a:r>
            <a:r>
              <a:rPr lang="ru-RU" dirty="0" smtClean="0"/>
              <a:t>по-особому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589240"/>
          </a:xfrm>
        </p:spPr>
        <p:txBody>
          <a:bodyPr/>
          <a:lstStyle/>
          <a:p>
            <a:r>
              <a:rPr lang="ru-RU" dirty="0"/>
              <a:t>Понедельник — встреча</a:t>
            </a:r>
          </a:p>
          <a:p>
            <a:r>
              <a:rPr lang="ru-RU" dirty="0"/>
              <a:t>Вторник — заигрыш</a:t>
            </a:r>
          </a:p>
          <a:p>
            <a:r>
              <a:rPr lang="ru-RU" dirty="0"/>
              <a:t>Среда — лакомка</a:t>
            </a:r>
          </a:p>
          <a:p>
            <a:r>
              <a:rPr lang="ru-RU" dirty="0"/>
              <a:t>Четверг — перелом</a:t>
            </a:r>
          </a:p>
          <a:p>
            <a:r>
              <a:rPr lang="ru-RU" dirty="0"/>
              <a:t>Пятница — Тещины вечорки</a:t>
            </a:r>
          </a:p>
          <a:p>
            <a:r>
              <a:rPr lang="ru-RU" dirty="0"/>
              <a:t>Суббота — золовкины посиделки</a:t>
            </a:r>
          </a:p>
          <a:p>
            <a:r>
              <a:rPr lang="ru-RU" dirty="0"/>
              <a:t>Воскресенье —прощание с Масленицей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235846"/>
            <a:ext cx="3501261" cy="2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30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64896" cy="954360"/>
          </a:xfrm>
        </p:spPr>
        <p:txBody>
          <a:bodyPr/>
          <a:lstStyle/>
          <a:p>
            <a:r>
              <a:rPr lang="ru-RU" dirty="0"/>
              <a:t>Понедельник — встреча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4608512" cy="364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2" y="2246352"/>
            <a:ext cx="3541294" cy="426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35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940966"/>
          </a:xfrm>
        </p:spPr>
        <p:txBody>
          <a:bodyPr/>
          <a:lstStyle/>
          <a:p>
            <a:r>
              <a:rPr lang="ru-RU" dirty="0"/>
              <a:t>Вторник — заигрыш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908720"/>
            <a:ext cx="8064896" cy="4536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"</a:t>
            </a:r>
            <a:r>
              <a:rPr lang="ru-RU" sz="2800" b="1" dirty="0">
                <a:solidFill>
                  <a:srgbClr val="FFC000"/>
                </a:solidFill>
              </a:rPr>
              <a:t>ЗАИГРЫШ" беспечный – </a:t>
            </a:r>
            <a:r>
              <a:rPr lang="ru-RU" sz="2800" b="1" dirty="0">
                <a:solidFill>
                  <a:srgbClr val="002060"/>
                </a:solidFill>
              </a:rPr>
              <a:t>ВТОРНИКА отрада.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FF0066"/>
                </a:solidFill>
              </a:rPr>
              <a:t>Все гулять, резвиться вышли, </a:t>
            </a:r>
            <a:r>
              <a:rPr lang="ru-RU" sz="2800" b="1" dirty="0">
                <a:solidFill>
                  <a:srgbClr val="0000CC"/>
                </a:solidFill>
              </a:rPr>
              <a:t>как один!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Игры и потехи, а за них </a:t>
            </a:r>
            <a:r>
              <a:rPr lang="ru-RU" sz="2800" b="1" dirty="0">
                <a:solidFill>
                  <a:srgbClr val="FFFF00"/>
                </a:solidFill>
              </a:rPr>
              <a:t>– </a:t>
            </a:r>
            <a:r>
              <a:rPr lang="ru-RU" sz="2800" b="1" dirty="0">
                <a:solidFill>
                  <a:srgbClr val="00FFFF"/>
                </a:solidFill>
              </a:rPr>
              <a:t>награда: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FF99CC"/>
                </a:solidFill>
              </a:rPr>
              <a:t>Сдобный и румяный </a:t>
            </a:r>
            <a:r>
              <a:rPr lang="ru-RU" sz="2800" b="1" dirty="0">
                <a:solidFill>
                  <a:srgbClr val="003300"/>
                </a:solidFill>
              </a:rPr>
              <a:t>масленичный блин!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31239"/>
            <a:ext cx="4286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2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1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2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0646"/>
            <a:ext cx="5976664" cy="868958"/>
          </a:xfrm>
        </p:spPr>
        <p:txBody>
          <a:bodyPr/>
          <a:lstStyle/>
          <a:p>
            <a:r>
              <a:rPr lang="ru-RU" dirty="0"/>
              <a:t>Среда — лакомка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096" y="1268760"/>
            <a:ext cx="8856984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В этот день нужно есть столько, сколько приемлет твоя душа, отсюда и поговорка «Не житье, а масленица».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1" y="2708920"/>
            <a:ext cx="5072869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3528392" cy="300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5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923112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Четверг — перелом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589640" cy="56166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/>
              <a:t>Одним </a:t>
            </a:r>
            <a:r>
              <a:rPr lang="ru-RU" sz="2800" dirty="0"/>
              <a:t>из любимых забав было поджигание тележных колес, и прогонять вдоль по улицам, спускам, склонам оврагов подожженной тележки.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51214"/>
            <a:ext cx="4170136" cy="438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60284"/>
            <a:ext cx="388843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19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441</TotalTime>
  <Words>204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Презентация PowerPoint</vt:lpstr>
      <vt:lpstr>Прощай зима!</vt:lpstr>
      <vt:lpstr>Презентация PowerPoint</vt:lpstr>
      <vt:lpstr>Презентация PowerPoint</vt:lpstr>
      <vt:lpstr>Масленицу празднуют по-особому</vt:lpstr>
      <vt:lpstr>Понедельник — встреча</vt:lpstr>
      <vt:lpstr>Вторник — заигрыш</vt:lpstr>
      <vt:lpstr>Среда — лакомка</vt:lpstr>
      <vt:lpstr>Четверг — перелом </vt:lpstr>
      <vt:lpstr>Пятница — Тещины вечорки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Приход весны</dc:title>
  <dc:creator>пользователь</dc:creator>
  <cp:lastModifiedBy>Sony</cp:lastModifiedBy>
  <cp:revision>39</cp:revision>
  <cp:lastPrinted>2016-03-01T17:53:13Z</cp:lastPrinted>
  <dcterms:created xsi:type="dcterms:W3CDTF">2013-02-27T15:01:51Z</dcterms:created>
  <dcterms:modified xsi:type="dcterms:W3CDTF">2016-03-10T19:51:19Z</dcterms:modified>
</cp:coreProperties>
</file>