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53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ED343-4095-479C-8A62-36FAB1E9BDC4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1A6E5-98C3-4A0C-8B97-EC89A89F8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3CC66-E6F3-4954-807E-1F563E8A45E3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7FC23-6D37-4827-B9BA-CCE0AF260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4C23A-18C8-4D95-9589-2564EA79E43F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ACCFA-F7FE-46EB-BB5B-2BECBE157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CBCFD-CD36-48FB-959C-3B071E672A38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758CA-9298-4B08-9C8C-63EA34775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9CE0D-092C-4096-9F3D-3DE861E8F81E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4CE38-54E8-4D9C-964D-0EFAB496D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B32D9-F1C1-4154-A093-C53D7DDDB84D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8199-5111-4F30-8807-FBDA74234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248EC-CAE3-4631-952D-B99B4B75CEBF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7A14C-982B-480E-8F08-FDB673B4E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04AC8-3478-46F9-903C-B9CF0900E66A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D8059-478B-4476-873D-81274AFF4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F1EDC-2A45-41DF-8D68-E7D5A33306DA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CB716-152F-4D6B-904A-D267F00A6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CBEFE-9D95-41D4-A6B1-CC886C99B1EA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C6580-09DF-4314-820E-A95E43310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2D05A-944C-4246-B652-4FDAA0FC587C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82A26-A7A6-418E-B450-2146BE8B3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A0AE0BF-FC62-405C-BA27-D37862E50FD3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1688D60-2A34-447F-9766-9E2489337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357188"/>
            <a:ext cx="7772400" cy="1928812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Сочинение на лингвистическую тему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38" y="3143250"/>
            <a:ext cx="6400800" cy="1752600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Лингвистика (языкознание) - наука о языке, об исторически сложившейся системе звуковых, словарных и грамматических  средств, служащих для передачи мысли и взаимного понимания людей в обществе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Выделение слов независимо от текста: имена собственные, наименования,                                                  некоторые нарицательные существительные в контексте, где им придаётся особый смысл, сложносокращённые слова </a:t>
            </a:r>
          </a:p>
        </p:txBody>
      </p:sp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Прописная буква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>
          <a:xfrm>
            <a:off x="449263" y="2692400"/>
            <a:ext cx="7407275" cy="14732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ru-RU" smtClean="0"/>
              <a:t>      _Олимпийские               Паралимпийские</a:t>
            </a:r>
          </a:p>
          <a:p>
            <a:pPr>
              <a:buFont typeface="Symbol" pitchFamily="18" charset="2"/>
              <a:buNone/>
            </a:pPr>
            <a:r>
              <a:rPr lang="ru-RU" smtClean="0"/>
              <a:t>                 «Жаркие. Зимние. Твои»                  Сочи           МОК           НОК      Москва    Гватемала                           </a:t>
            </a:r>
          </a:p>
        </p:txBody>
      </p:sp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Зимние  игры 2014</a:t>
            </a:r>
          </a:p>
        </p:txBody>
      </p:sp>
      <p:pic>
        <p:nvPicPr>
          <p:cNvPr id="2355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463" y="6350"/>
            <a:ext cx="2574926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3914775"/>
            <a:ext cx="39243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4037013"/>
            <a:ext cx="3822700" cy="28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Зачем нужны </a:t>
            </a:r>
            <a:r>
              <a:rPr lang="ru-RU" dirty="0" err="1" smtClean="0"/>
              <a:t>заглвные</a:t>
            </a:r>
            <a:r>
              <a:rPr lang="ru-RU" dirty="0" smtClean="0"/>
              <a:t> букв</a:t>
            </a:r>
            <a:r>
              <a:rPr lang="ru-RU" dirty="0" smtClean="0"/>
              <a:t>? </a:t>
            </a:r>
            <a:r>
              <a:rPr lang="ru-RU" dirty="0" smtClean="0"/>
              <a:t>Разве  не можем без них обойтись?   Едва ли.</a:t>
            </a:r>
          </a:p>
        </p:txBody>
      </p:sp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Вступление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Присмотримся и увидим, что каждое из шести предложений  написано с заглавной буквы. Новое предложение - новая мысль,  записываем  с заглавной буквы. Не менее интересно, что название игр - Олимпийские, Паралимпийские  пишем с прописной буквы, что придаёт спортивным мероприятиям особый статус, особенное значение.</a:t>
            </a:r>
          </a:p>
        </p:txBody>
      </p:sp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Основная часть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Мы убеждаемся в том, что без заглавной буквы не обойтись, что  она нужна ,чтобы  понять и осмыслить текст.</a:t>
            </a:r>
          </a:p>
        </p:txBody>
      </p:sp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Вывод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Написать сочинение – рассуждение на лингвистическую  тему о значении заглавной  буквы,  приведя  свои аргументы.</a:t>
            </a:r>
          </a:p>
        </p:txBody>
      </p:sp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Вам придётся рассуждать о значении в тексте:           </a:t>
            </a:r>
          </a:p>
          <a:p>
            <a:r>
              <a:rPr lang="ru-RU" smtClean="0"/>
              <a:t>знаков препинания  </a:t>
            </a:r>
          </a:p>
          <a:p>
            <a:r>
              <a:rPr lang="ru-RU" smtClean="0"/>
              <a:t>синонимов, антонимов, фразеологизмов…</a:t>
            </a:r>
          </a:p>
          <a:p>
            <a:r>
              <a:rPr lang="ru-RU" smtClean="0"/>
              <a:t>глаголов, наречий…</a:t>
            </a:r>
          </a:p>
          <a:p>
            <a:r>
              <a:rPr lang="ru-RU" smtClean="0"/>
              <a:t>приставок, суффиксов…   </a:t>
            </a:r>
          </a:p>
          <a:p>
            <a:r>
              <a:rPr lang="ru-RU" smtClean="0"/>
              <a:t>метафор, эпитетов, антитезы…                   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Что такое сочинение на лингвистическую тему?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Внимательно прочитайте задание</a:t>
            </a:r>
          </a:p>
          <a:p>
            <a:r>
              <a:rPr lang="ru-RU" smtClean="0"/>
              <a:t>Осмыслите задание (определите основную мысль высказывания: о каких свойствах, явлениях идёт речь… )</a:t>
            </a:r>
          </a:p>
          <a:p>
            <a:r>
              <a:rPr lang="ru-RU" smtClean="0"/>
              <a:t>Выделите ключевые слова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Работаем над  сочинением-рассуждением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18" charset="2"/>
              <a:buNone/>
            </a:pPr>
            <a:r>
              <a:rPr lang="ru-RU" smtClean="0"/>
              <a:t>                             Вступление                                                        </a:t>
            </a:r>
          </a:p>
          <a:p>
            <a:pPr>
              <a:buFont typeface="Symbol" pitchFamily="18" charset="2"/>
              <a:buNone/>
            </a:pPr>
            <a:r>
              <a:rPr lang="ru-RU" smtClean="0"/>
              <a:t>раскрываем смысл высказывания –                        через 2-3 предложения</a:t>
            </a:r>
          </a:p>
          <a:p>
            <a:r>
              <a:rPr lang="ru-RU" smtClean="0"/>
              <a:t>Автор анализирует, разбирает, называет, характеризует, рассуждает, сопоставляет описывает, отмечает, подчёркивает ссылается на…, раскрывает содержание</a:t>
            </a:r>
          </a:p>
          <a:p>
            <a:r>
              <a:rPr lang="ru-RU" smtClean="0"/>
              <a:t>Можно применить цитату</a:t>
            </a:r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Пишем сочинение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Возможное начало:</a:t>
            </a:r>
          </a:p>
          <a:p>
            <a:r>
              <a:rPr lang="ru-RU" smtClean="0"/>
              <a:t>Присмотримся к словам в тексте…(фамилия автора )</a:t>
            </a:r>
          </a:p>
          <a:p>
            <a:r>
              <a:rPr lang="ru-RU" smtClean="0"/>
              <a:t>Обратимся к тексту русского писателя</a:t>
            </a:r>
          </a:p>
          <a:p>
            <a:r>
              <a:rPr lang="ru-RU" smtClean="0"/>
              <a:t>Докажем эту мысль на примерах из текста</a:t>
            </a:r>
          </a:p>
          <a:p>
            <a:r>
              <a:rPr lang="ru-RU" smtClean="0"/>
              <a:t>Попытаемся раскрыть значение тезиса</a:t>
            </a:r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Основная часть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18" charset="2"/>
              <a:buNone/>
            </a:pPr>
            <a:r>
              <a:rPr lang="ru-RU" smtClean="0"/>
              <a:t>                                2 примера,                                     </a:t>
            </a:r>
          </a:p>
          <a:p>
            <a:pPr>
              <a:buFont typeface="Symbol" pitchFamily="18" charset="2"/>
              <a:buNone/>
            </a:pPr>
            <a:r>
              <a:rPr lang="ru-RU" smtClean="0"/>
              <a:t>    подтверждающие слова автора, взятые из текста,                                                                           называющие языковое явление,  объясняющее его значение  и роль в тексте</a:t>
            </a:r>
          </a:p>
          <a:p>
            <a:r>
              <a:rPr lang="ru-RU" smtClean="0"/>
              <a:t>Ваши рассуждения</a:t>
            </a:r>
          </a:p>
          <a:p>
            <a:endParaRPr lang="ru-RU" smtClean="0"/>
          </a:p>
        </p:txBody>
      </p:sp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Основная часть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Вывод из всего сказанного (говорим то же самое что и во вступлении, но другими словами)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Таким образом , итак , следовательно,                         в итоге можем прийти к такому выводу,                     мы убеждаемся в том, что…,                                обобщая сказанное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Заключение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Тезис (формулируем основную позицию автора и выражаем своё отношение к ней)</a:t>
            </a:r>
          </a:p>
          <a:p>
            <a:r>
              <a:rPr lang="ru-RU" smtClean="0"/>
              <a:t> Аргументация:                                                     а) аргумент – пример№1                                             б) аргумент -   пример №2 </a:t>
            </a:r>
          </a:p>
          <a:p>
            <a:r>
              <a:rPr lang="ru-RU" smtClean="0"/>
              <a:t>Вывод  </a:t>
            </a:r>
          </a:p>
          <a:p>
            <a:r>
              <a:rPr lang="ru-RU" smtClean="0"/>
              <a:t>Каждую часть пишем с красной строки !                     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Сочинение-рассуждение на лингвистическую тему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Вспоминаем теорию</a:t>
            </a:r>
          </a:p>
          <a:p>
            <a:r>
              <a:rPr lang="ru-RU" smtClean="0"/>
              <a:t>Заглавная (прописная) буква употребляется:    для выделения начала определённых отрезков текста - пишем первое слово предложения, а также после точки, многоточия, вопросительного, восклицательного знаков.  </a:t>
            </a:r>
          </a:p>
          <a:p>
            <a:r>
              <a:rPr lang="ru-RU" smtClean="0"/>
              <a:t> В русском стихе выделяем начало каждой стихотворной строки.</a:t>
            </a:r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Зачем нужны заглавные буквы?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276</TotalTime>
  <Words>484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Сочинение на лингвистическую тему</vt:lpstr>
      <vt:lpstr>Что такое сочинение на лингвистическую тему? </vt:lpstr>
      <vt:lpstr>Работаем над  сочинением-рассуждением</vt:lpstr>
      <vt:lpstr> Пишем сочинение</vt:lpstr>
      <vt:lpstr>Основная часть </vt:lpstr>
      <vt:lpstr>Основная часть</vt:lpstr>
      <vt:lpstr>Заключение</vt:lpstr>
      <vt:lpstr>Сочинение-рассуждение на лингвистическую тему</vt:lpstr>
      <vt:lpstr>Зачем нужны заглавные буквы?</vt:lpstr>
      <vt:lpstr>Прописная буква</vt:lpstr>
      <vt:lpstr>     Зимние  игры 2014</vt:lpstr>
      <vt:lpstr>Вступление</vt:lpstr>
      <vt:lpstr>Основная часть</vt:lpstr>
      <vt:lpstr>Вывод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 на лингвистическую тему</dc:title>
  <dc:creator>roscom</dc:creator>
  <cp:lastModifiedBy>roscom</cp:lastModifiedBy>
  <cp:revision>54</cp:revision>
  <dcterms:created xsi:type="dcterms:W3CDTF">2013-11-22T10:36:53Z</dcterms:created>
  <dcterms:modified xsi:type="dcterms:W3CDTF">2013-11-24T07:58:19Z</dcterms:modified>
</cp:coreProperties>
</file>