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3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Новая папка\фон для презентации\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7860"/>
            <a:ext cx="9144000" cy="687586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28662" y="785794"/>
            <a:ext cx="68580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Роль языка </a:t>
            </a:r>
          </a:p>
          <a:p>
            <a:pPr algn="ctr"/>
            <a:r>
              <a:rPr lang="ru-RU" sz="60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в жизни людей.</a:t>
            </a:r>
          </a:p>
          <a:p>
            <a:pPr algn="ctr"/>
            <a:r>
              <a:rPr lang="ru-RU" sz="60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Русский язык.</a:t>
            </a:r>
            <a:endParaRPr lang="ru-RU" sz="6000" b="1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Новая папка\фон для презентации\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6714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142976" y="785794"/>
            <a:ext cx="70009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i="1" dirty="0" smtClean="0">
                <a:latin typeface="Times New Roman" pitchFamily="18" charset="0"/>
                <a:cs typeface="Times New Roman" pitchFamily="18" charset="0"/>
              </a:rPr>
              <a:t>Говори, говори, да не заговаривайся</a:t>
            </a:r>
            <a:endParaRPr lang="ru-RU" sz="6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Новая папка\фон для презентации\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4414" y="571480"/>
            <a:ext cx="71437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«Язык – удивительное орудие, посредством которого люди, </a:t>
            </a:r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общаясь между собой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, передают друг другу свои  мысли…»</a:t>
            </a:r>
          </a:p>
          <a:p>
            <a:pPr algn="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Лев Успенский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Новая папка\фон для презентации\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714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142873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обфязыквенгсловошртпочеловекобцва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esktop\Новая папка\фон для презентации\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4282" y="857232"/>
            <a:ext cx="906523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Язык  до Киева доведёт.</a:t>
            </a:r>
          </a:p>
          <a:p>
            <a:r>
              <a:rPr lang="ru-RU" sz="4000" b="1" dirty="0" smtClean="0"/>
              <a:t> </a:t>
            </a:r>
            <a:r>
              <a:rPr lang="ru-RU" sz="4000" b="1" dirty="0" smtClean="0"/>
              <a:t>           </a:t>
            </a:r>
          </a:p>
          <a:p>
            <a:r>
              <a:rPr lang="ru-RU" sz="4800" b="1" dirty="0" smtClean="0"/>
              <a:t> </a:t>
            </a:r>
            <a:r>
              <a:rPr lang="ru-RU" sz="4800" b="1" dirty="0" smtClean="0"/>
              <a:t>           Без языка и колокол нем.</a:t>
            </a:r>
          </a:p>
          <a:p>
            <a:r>
              <a:rPr lang="ru-RU" sz="4000" b="1" dirty="0" smtClean="0"/>
              <a:t> </a:t>
            </a:r>
            <a:r>
              <a:rPr lang="ru-RU" sz="4000" b="1" dirty="0" smtClean="0"/>
              <a:t>        </a:t>
            </a:r>
          </a:p>
          <a:p>
            <a:r>
              <a:rPr lang="ru-RU" sz="4800" b="1" dirty="0" smtClean="0"/>
              <a:t> </a:t>
            </a:r>
            <a:r>
              <a:rPr lang="ru-RU" sz="4800" b="1" dirty="0" smtClean="0"/>
              <a:t>                     Язык мой – враг мой.</a:t>
            </a:r>
            <a:endParaRPr lang="ru-RU" sz="48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Desktop\Новая папка\фон для презентации\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86844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4282" y="1214422"/>
            <a:ext cx="878687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   Язык наш сладок, чист,  и пышен, и богат.</a:t>
            </a:r>
          </a:p>
          <a:p>
            <a:pPr algn="r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А.П.Сумароков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\Desktop\Новая папка\фон для презентации\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60" y="0"/>
            <a:ext cx="913184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5720" y="428604"/>
            <a:ext cx="878687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Русский язык чрезвычайно богат, гибок и живописен для выражения простых естественных понятий…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русском языке иногда для выражения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азнообразных оттенков одного и того же действия существует до десяти и больше глаголов одного корня, но разных видов…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 русский язык- один из богатейших языков в мире,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в этом нет никакого сомненья.</a:t>
            </a:r>
          </a:p>
          <a:p>
            <a:pPr algn="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В.Г.Белинский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user\Desktop\Новая папка\фон для презентации\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4282" y="500042"/>
            <a:ext cx="89115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Язык – история народа. Поэтому  изучение и сбережение русского языка является 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не праздным занятием от нечего делать, а насущной необходимостью.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Русский язык в умелых руках и в опытных устах – красив, певуч, выразителен,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гибок, послушен, ловок, вместителен…</a:t>
            </a:r>
          </a:p>
          <a:p>
            <a:pPr algn="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А.И.Куприн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ser\Desktop\Новая папка\фон для презентации\0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00100" y="714356"/>
            <a:ext cx="757242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Русский язык богат, выразителен, красив.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Надо учиться пользоваться его</a:t>
            </a:r>
          </a:p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огатством и беречь его.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201</Words>
  <PresentationFormat>Экран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15</cp:revision>
  <dcterms:created xsi:type="dcterms:W3CDTF">2013-10-10T18:28:58Z</dcterms:created>
  <dcterms:modified xsi:type="dcterms:W3CDTF">2013-10-15T18:01:21Z</dcterms:modified>
</cp:coreProperties>
</file>