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5" r:id="rId4"/>
    <p:sldId id="268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91" autoAdjust="0"/>
  </p:normalViewPr>
  <p:slideViewPr>
    <p:cSldViewPr>
      <p:cViewPr varScale="1">
        <p:scale>
          <a:sx n="44" d="100"/>
          <a:sy n="44" d="100"/>
        </p:scale>
        <p:origin x="-118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BF55-F637-4F54-A486-6474AF2B4AE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9AFFD-D302-499C-88F7-3F663E78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9AFFD-D302-499C-88F7-3F663E7878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A8C02-45D0-455C-ACD7-4724C690544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196E-B4A2-4B2E-9D43-2606992B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59228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Monotype Corsiva" pitchFamily="66" charset="0"/>
              </a:rPr>
              <a:t>Если добрый ты, то всегда легко!</a:t>
            </a:r>
            <a:endParaRPr lang="ru-RU" sz="6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32656"/>
            <a:ext cx="4464496" cy="20882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Кто из детей на картинках злится?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C:\Users\Толян\Desktop\!.png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1980000" cy="3367276"/>
          </a:xfrm>
          <a:prstGeom prst="rect">
            <a:avLst/>
          </a:prstGeom>
          <a:noFill/>
        </p:spPr>
      </p:pic>
      <p:pic>
        <p:nvPicPr>
          <p:cNvPr id="3075" name="Picture 3" descr="C:\Users\Толян\Desktop\Рисунок 3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142984"/>
            <a:ext cx="1980000" cy="3318610"/>
          </a:xfrm>
          <a:prstGeom prst="rect">
            <a:avLst/>
          </a:prstGeom>
          <a:noFill/>
        </p:spPr>
      </p:pic>
      <p:pic>
        <p:nvPicPr>
          <p:cNvPr id="3076" name="Picture 4" descr="C:\Users\Толян\Desktop\Рисунок1!.pn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357430"/>
            <a:ext cx="1980000" cy="3015786"/>
          </a:xfrm>
          <a:prstGeom prst="rect">
            <a:avLst/>
          </a:prstGeom>
          <a:noFill/>
        </p:spPr>
      </p:pic>
      <p:pic>
        <p:nvPicPr>
          <p:cNvPr id="3077" name="Picture 5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285992"/>
            <a:ext cx="1980000" cy="315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42910" y="5445225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Как вы догадались? Кто выглядит симпатичнее?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6654" cy="77809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Если 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кто-то злиться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то …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65040" y="1571612"/>
            <a:ext cx="3736050" cy="4554551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dirty="0" smtClean="0">
              <a:solidFill>
                <a:srgbClr val="C00000"/>
              </a:solidFill>
            </a:endParaRPr>
          </a:p>
          <a:p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376264" cy="217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2" y="1268760"/>
            <a:ext cx="2267297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user\Desktop\Мое портфолио\Значки для портфолио\Не разговариваю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509120"/>
            <a:ext cx="2304256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2B2B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" descr="C:\Users\user\Desktop\Мое портфолио\Значки для портфолио\Делят игрушк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81128"/>
            <a:ext cx="2448272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9" name="Прямая соединительная линия 8"/>
          <p:cNvCxnSpPr/>
          <p:nvPr/>
        </p:nvCxnSpPr>
        <p:spPr>
          <a:xfrm flipH="1" flipV="1">
            <a:off x="2555776" y="2060848"/>
            <a:ext cx="720080" cy="432048"/>
          </a:xfrm>
          <a:prstGeom prst="line">
            <a:avLst/>
          </a:prstGeom>
          <a:ln w="38100" cmpd="tri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843808" y="4869160"/>
            <a:ext cx="504056" cy="576064"/>
          </a:xfrm>
          <a:prstGeom prst="line">
            <a:avLst/>
          </a:prstGeom>
          <a:ln w="381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6136" y="4869160"/>
            <a:ext cx="576064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C:\Users\user\Desktop\Мое портфолио\Значки для портфолио\Наказани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1268760"/>
            <a:ext cx="2304256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7" name="Прямая соединительная линия 16"/>
          <p:cNvCxnSpPr/>
          <p:nvPr/>
        </p:nvCxnSpPr>
        <p:spPr>
          <a:xfrm flipV="1">
            <a:off x="5868144" y="1916832"/>
            <a:ext cx="576064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Если кто-то добрый, то…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user\Desktop\Мое портфолио\Значки для портфолио\Мальчики друж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484785"/>
            <a:ext cx="2520279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user\Desktop\Мое портфолио\Значки для портфолио\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653136"/>
            <a:ext cx="2443952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2B2B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81128"/>
            <a:ext cx="2592288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2B2B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276872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340769"/>
            <a:ext cx="2376264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0" name="Прямая соединительная линия 9"/>
          <p:cNvCxnSpPr/>
          <p:nvPr/>
        </p:nvCxnSpPr>
        <p:spPr>
          <a:xfrm flipH="1" flipV="1">
            <a:off x="2915816" y="234888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987824" y="4437112"/>
            <a:ext cx="648072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80112" y="2276872"/>
            <a:ext cx="504056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08104" y="4437112"/>
            <a:ext cx="576064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Всего доброго!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39</Words>
  <Application>Microsoft Office PowerPoint</Application>
  <PresentationFormat>Экран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Если добрый ты, то всегда легко!</vt:lpstr>
      <vt:lpstr>Кто из детей на картинках злится?</vt:lpstr>
      <vt:lpstr>Если  кто-то злиться, то …</vt:lpstr>
      <vt:lpstr>Если кто-то добрый, то…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Иди, мой друг, всегда иди дорогою добра!</dc:title>
  <dc:creator>Толян</dc:creator>
  <cp:lastModifiedBy>user</cp:lastModifiedBy>
  <cp:revision>76</cp:revision>
  <dcterms:created xsi:type="dcterms:W3CDTF">2013-11-16T04:08:39Z</dcterms:created>
  <dcterms:modified xsi:type="dcterms:W3CDTF">2014-05-27T15:14:53Z</dcterms:modified>
</cp:coreProperties>
</file>